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2"/>
  </p:notesMasterIdLst>
  <p:sldIdLst>
    <p:sldId id="256" r:id="rId2"/>
    <p:sldId id="353" r:id="rId3"/>
    <p:sldId id="311" r:id="rId4"/>
    <p:sldId id="338" r:id="rId5"/>
    <p:sldId id="342" r:id="rId6"/>
    <p:sldId id="341" r:id="rId7"/>
    <p:sldId id="346" r:id="rId8"/>
    <p:sldId id="347" r:id="rId9"/>
    <p:sldId id="258" r:id="rId10"/>
    <p:sldId id="321" r:id="rId11"/>
    <p:sldId id="274" r:id="rId12"/>
    <p:sldId id="322" r:id="rId13"/>
    <p:sldId id="271" r:id="rId14"/>
    <p:sldId id="275" r:id="rId15"/>
    <p:sldId id="273" r:id="rId16"/>
    <p:sldId id="325" r:id="rId17"/>
    <p:sldId id="328" r:id="rId18"/>
    <p:sldId id="323" r:id="rId19"/>
    <p:sldId id="326" r:id="rId20"/>
    <p:sldId id="327" r:id="rId21"/>
    <p:sldId id="329" r:id="rId22"/>
    <p:sldId id="283" r:id="rId23"/>
    <p:sldId id="304" r:id="rId24"/>
    <p:sldId id="305" r:id="rId25"/>
    <p:sldId id="306" r:id="rId26"/>
    <p:sldId id="307" r:id="rId27"/>
    <p:sldId id="330" r:id="rId28"/>
    <p:sldId id="259" r:id="rId29"/>
    <p:sldId id="277" r:id="rId30"/>
    <p:sldId id="286" r:id="rId31"/>
    <p:sldId id="276" r:id="rId32"/>
    <p:sldId id="287" r:id="rId33"/>
    <p:sldId id="340" r:id="rId34"/>
    <p:sldId id="278" r:id="rId35"/>
    <p:sldId id="291" r:id="rId36"/>
    <p:sldId id="292" r:id="rId37"/>
    <p:sldId id="295" r:id="rId38"/>
    <p:sldId id="294" r:id="rId39"/>
    <p:sldId id="288" r:id="rId40"/>
    <p:sldId id="289" r:id="rId41"/>
    <p:sldId id="290" r:id="rId42"/>
    <p:sldId id="279" r:id="rId43"/>
    <p:sldId id="297" r:id="rId44"/>
    <p:sldId id="296" r:id="rId45"/>
    <p:sldId id="284" r:id="rId46"/>
    <p:sldId id="280" r:id="rId47"/>
    <p:sldId id="281" r:id="rId48"/>
    <p:sldId id="315" r:id="rId49"/>
    <p:sldId id="331" r:id="rId50"/>
    <p:sldId id="320" r:id="rId51"/>
    <p:sldId id="319" r:id="rId52"/>
    <p:sldId id="318" r:id="rId53"/>
    <p:sldId id="316" r:id="rId54"/>
    <p:sldId id="332" r:id="rId55"/>
    <p:sldId id="333" r:id="rId56"/>
    <p:sldId id="335" r:id="rId57"/>
    <p:sldId id="337" r:id="rId58"/>
    <p:sldId id="336" r:id="rId59"/>
    <p:sldId id="282" r:id="rId60"/>
    <p:sldId id="300" r:id="rId61"/>
    <p:sldId id="351" r:id="rId62"/>
    <p:sldId id="299" r:id="rId63"/>
    <p:sldId id="352" r:id="rId64"/>
    <p:sldId id="260" r:id="rId65"/>
    <p:sldId id="308" r:id="rId66"/>
    <p:sldId id="354" r:id="rId67"/>
    <p:sldId id="268" r:id="rId68"/>
    <p:sldId id="269" r:id="rId69"/>
    <p:sldId id="270" r:id="rId70"/>
    <p:sldId id="350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F5A2048-AA0D-4B58-80D6-3506CB9CF324}">
          <p14:sldIdLst/>
        </p14:section>
        <p14:section name="Intro" id="{525A2C4D-C881-40CE-95F3-6EF3AE00C9FD}">
          <p14:sldIdLst>
            <p14:sldId id="256"/>
            <p14:sldId id="353"/>
            <p14:sldId id="311"/>
          </p14:sldIdLst>
        </p14:section>
        <p14:section name="Overview" id="{12038E30-5886-4FBF-8B3F-CFB30673B62E}">
          <p14:sldIdLst>
            <p14:sldId id="338"/>
            <p14:sldId id="342"/>
            <p14:sldId id="341"/>
            <p14:sldId id="346"/>
            <p14:sldId id="347"/>
          </p14:sldIdLst>
        </p14:section>
        <p14:section name="Mining Ops" id="{77F5CD6E-233A-4EE3-AEAB-703922E6F0FE}">
          <p14:sldIdLst>
            <p14:sldId id="258"/>
            <p14:sldId id="321"/>
            <p14:sldId id="274"/>
            <p14:sldId id="322"/>
            <p14:sldId id="271"/>
            <p14:sldId id="275"/>
          </p14:sldIdLst>
        </p14:section>
        <p14:section name="Wizardstaff" id="{2F58636D-7E5A-4DDE-9204-3F029C33BC25}">
          <p14:sldIdLst>
            <p14:sldId id="273"/>
            <p14:sldId id="325"/>
            <p14:sldId id="328"/>
            <p14:sldId id="323"/>
            <p14:sldId id="326"/>
            <p14:sldId id="327"/>
            <p14:sldId id="329"/>
          </p14:sldIdLst>
        </p14:section>
        <p14:section name="Targeting" id="{01815098-C878-491C-8FF3-90F8A3A85BE6}">
          <p14:sldIdLst>
            <p14:sldId id="283"/>
            <p14:sldId id="304"/>
            <p14:sldId id="305"/>
            <p14:sldId id="306"/>
            <p14:sldId id="307"/>
          </p14:sldIdLst>
        </p14:section>
        <p14:section name="Shipyard" id="{5FD7593C-F11A-41E9-A06C-05E85A247B77}">
          <p14:sldIdLst>
            <p14:sldId id="330"/>
            <p14:sldId id="259"/>
            <p14:sldId id="277"/>
            <p14:sldId id="286"/>
            <p14:sldId id="276"/>
          </p14:sldIdLst>
        </p14:section>
        <p14:section name="Fleet Matching" id="{D0E7569D-8A21-4C85-8497-51BDB4F9EBF2}">
          <p14:sldIdLst>
            <p14:sldId id="287"/>
            <p14:sldId id="340"/>
            <p14:sldId id="278"/>
            <p14:sldId id="291"/>
            <p14:sldId id="292"/>
            <p14:sldId id="295"/>
            <p14:sldId id="294"/>
            <p14:sldId id="288"/>
            <p14:sldId id="289"/>
            <p14:sldId id="290"/>
            <p14:sldId id="279"/>
            <p14:sldId id="297"/>
            <p14:sldId id="296"/>
            <p14:sldId id="284"/>
            <p14:sldId id="280"/>
          </p14:sldIdLst>
        </p14:section>
        <p14:section name="Fleet Awareness" id="{34FAAC1F-93BC-4941-89E5-7275A3175E80}">
          <p14:sldIdLst>
            <p14:sldId id="281"/>
            <p14:sldId id="315"/>
            <p14:sldId id="331"/>
            <p14:sldId id="320"/>
            <p14:sldId id="319"/>
            <p14:sldId id="318"/>
            <p14:sldId id="316"/>
            <p14:sldId id="332"/>
            <p14:sldId id="333"/>
            <p14:sldId id="335"/>
            <p14:sldId id="337"/>
            <p14:sldId id="336"/>
            <p14:sldId id="282"/>
            <p14:sldId id="300"/>
            <p14:sldId id="351"/>
            <p14:sldId id="299"/>
            <p14:sldId id="352"/>
          </p14:sldIdLst>
        </p14:section>
        <p14:section name="Pre release" id="{A7A22E48-F257-4784-B46B-5D9B585129DA}">
          <p14:sldIdLst>
            <p14:sldId id="260"/>
          </p14:sldIdLst>
        </p14:section>
        <p14:section name="Release" id="{69131779-443E-4F10-B792-3FA6E3DA2961}">
          <p14:sldIdLst>
            <p14:sldId id="308"/>
            <p14:sldId id="354"/>
            <p14:sldId id="268"/>
            <p14:sldId id="269"/>
          </p14:sldIdLst>
        </p14:section>
        <p14:section name="Next steps" id="{658A3289-EE8E-4D46-AABA-D32C884CEBA0}">
          <p14:sldIdLst>
            <p14:sldId id="270"/>
            <p14:sldId id="35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8A3A"/>
    <a:srgbClr val="F4553A"/>
    <a:srgbClr val="F4B23A"/>
    <a:srgbClr val="F3E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2" autoAdjust="0"/>
    <p:restoredTop sz="79877" autoAdjust="0"/>
  </p:normalViewPr>
  <p:slideViewPr>
    <p:cSldViewPr snapToGrid="0">
      <p:cViewPr>
        <p:scale>
          <a:sx n="66" d="100"/>
          <a:sy n="66" d="100"/>
        </p:scale>
        <p:origin x="2046" y="7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yr Magnússon" userId="864b3fc9-9489-42ad-a950-3897e9c03c6c" providerId="ADAL" clId="{B4B704AA-2437-4136-8FFF-E6036895815F}"/>
    <pc:docChg chg="addSld modSld">
      <pc:chgData name="Freyr Magnússon" userId="864b3fc9-9489-42ad-a950-3897e9c03c6c" providerId="ADAL" clId="{B4B704AA-2437-4136-8FFF-E6036895815F}" dt="2017-10-30T22:48:24.808" v="16"/>
      <pc:docMkLst>
        <pc:docMk/>
      </pc:docMkLst>
      <pc:sldChg chg="modSp">
        <pc:chgData name="Freyr Magnússon" userId="864b3fc9-9489-42ad-a950-3897e9c03c6c" providerId="ADAL" clId="{B4B704AA-2437-4136-8FFF-E6036895815F}" dt="2017-10-30T22:09:09.643" v="10" actId="20577"/>
        <pc:sldMkLst>
          <pc:docMk/>
          <pc:sldMk cId="2210421595" sldId="274"/>
        </pc:sldMkLst>
        <pc:graphicFrameChg chg="mod">
          <ac:chgData name="Freyr Magnússon" userId="864b3fc9-9489-42ad-a950-3897e9c03c6c" providerId="ADAL" clId="{B4B704AA-2437-4136-8FFF-E6036895815F}" dt="2017-10-30T22:09:09.643" v="10" actId="20577"/>
          <ac:graphicFrameMkLst>
            <pc:docMk/>
            <pc:sldMk cId="2210421595" sldId="274"/>
            <ac:graphicFrameMk id="22" creationId="{A7968237-4EDE-4D1F-A195-FFB969B0B591}"/>
          </ac:graphicFrameMkLst>
        </pc:graphicFrameChg>
      </pc:sldChg>
      <pc:sldChg chg="addSp modSp">
        <pc:chgData name="Freyr Magnússon" userId="864b3fc9-9489-42ad-a950-3897e9c03c6c" providerId="ADAL" clId="{B4B704AA-2437-4136-8FFF-E6036895815F}" dt="2017-10-30T22:25:38.951" v="13"/>
        <pc:sldMkLst>
          <pc:docMk/>
          <pc:sldMk cId="3161527755" sldId="308"/>
        </pc:sldMkLst>
        <pc:picChg chg="add mod">
          <ac:chgData name="Freyr Magnússon" userId="864b3fc9-9489-42ad-a950-3897e9c03c6c" providerId="ADAL" clId="{B4B704AA-2437-4136-8FFF-E6036895815F}" dt="2017-10-30T22:25:38.951" v="13"/>
          <ac:picMkLst>
            <pc:docMk/>
            <pc:sldMk cId="3161527755" sldId="308"/>
            <ac:picMk id="3" creationId="{DF96D907-436D-4BC2-A8E8-9E9DE5C636E7}"/>
          </ac:picMkLst>
        </pc:picChg>
      </pc:sldChg>
      <pc:sldChg chg="addSp modSp">
        <pc:chgData name="Freyr Magnússon" userId="864b3fc9-9489-42ad-a950-3897e9c03c6c" providerId="ADAL" clId="{B4B704AA-2437-4136-8FFF-E6036895815F}" dt="2017-10-30T22:48:24.808" v="16"/>
        <pc:sldMkLst>
          <pc:docMk/>
          <pc:sldMk cId="1612006953" sldId="352"/>
        </pc:sldMkLst>
        <pc:picChg chg="add mod">
          <ac:chgData name="Freyr Magnússon" userId="864b3fc9-9489-42ad-a950-3897e9c03c6c" providerId="ADAL" clId="{B4B704AA-2437-4136-8FFF-E6036895815F}" dt="2017-10-30T22:48:24.808" v="16"/>
          <ac:picMkLst>
            <pc:docMk/>
            <pc:sldMk cId="1612006953" sldId="352"/>
            <ac:picMk id="2" creationId="{6A19A732-37ED-428B-96DF-80E125C638AF}"/>
          </ac:picMkLst>
        </pc:picChg>
      </pc:sldChg>
      <pc:sldChg chg="addSp delSp modSp add">
        <pc:chgData name="Freyr Magnússon" userId="864b3fc9-9489-42ad-a950-3897e9c03c6c" providerId="ADAL" clId="{B4B704AA-2437-4136-8FFF-E6036895815F}" dt="2017-10-30T22:19:58.405" v="12"/>
        <pc:sldMkLst>
          <pc:docMk/>
          <pc:sldMk cId="3797159670" sldId="353"/>
        </pc:sldMkLst>
        <pc:spChg chg="add mod">
          <ac:chgData name="Freyr Magnússon" userId="864b3fc9-9489-42ad-a950-3897e9c03c6c" providerId="ADAL" clId="{B4B704AA-2437-4136-8FFF-E6036895815F}" dt="2017-10-30T22:18:29.772" v="11"/>
          <ac:spMkLst>
            <pc:docMk/>
            <pc:sldMk cId="3797159670" sldId="353"/>
            <ac:spMk id="3" creationId="{2FA9460D-ABC3-420D-9FAD-8E53862F1366}"/>
          </ac:spMkLst>
        </pc:spChg>
        <pc:spChg chg="add del mod">
          <ac:chgData name="Freyr Magnússon" userId="864b3fc9-9489-42ad-a950-3897e9c03c6c" providerId="ADAL" clId="{B4B704AA-2437-4136-8FFF-E6036895815F}" dt="2017-10-30T22:19:58.405" v="12"/>
          <ac:spMkLst>
            <pc:docMk/>
            <pc:sldMk cId="3797159670" sldId="353"/>
            <ac:spMk id="5" creationId="{B8E81748-3D85-4C1F-AC8D-DAC9F6A0C94E}"/>
          </ac:spMkLst>
        </pc:spChg>
        <pc:picChg chg="add mod">
          <ac:chgData name="Freyr Magnússon" userId="864b3fc9-9489-42ad-a950-3897e9c03c6c" providerId="ADAL" clId="{B4B704AA-2437-4136-8FFF-E6036895815F}" dt="2017-10-30T22:07:01.489" v="1"/>
          <ac:picMkLst>
            <pc:docMk/>
            <pc:sldMk cId="3797159670" sldId="353"/>
            <ac:picMk id="2" creationId="{A7BD6241-0A17-4EC4-A0C5-CB0F7A3979AE}"/>
          </ac:picMkLst>
        </pc:picChg>
        <pc:picChg chg="add mod">
          <ac:chgData name="Freyr Magnússon" userId="864b3fc9-9489-42ad-a950-3897e9c03c6c" providerId="ADAL" clId="{B4B704AA-2437-4136-8FFF-E6036895815F}" dt="2017-10-30T22:19:58.405" v="12"/>
          <ac:picMkLst>
            <pc:docMk/>
            <pc:sldMk cId="3797159670" sldId="353"/>
            <ac:picMk id="6" creationId="{B3F512EB-4C94-4606-8EEE-B4C8F2F29171}"/>
          </ac:picMkLst>
        </pc:picChg>
      </pc:sldChg>
      <pc:sldChg chg="addSp modSp add">
        <pc:chgData name="Freyr Magnússon" userId="864b3fc9-9489-42ad-a950-3897e9c03c6c" providerId="ADAL" clId="{B4B704AA-2437-4136-8FFF-E6036895815F}" dt="2017-10-30T22:33:04.268" v="15"/>
        <pc:sldMkLst>
          <pc:docMk/>
          <pc:sldMk cId="1002455537" sldId="354"/>
        </pc:sldMkLst>
        <pc:picChg chg="add mod">
          <ac:chgData name="Freyr Magnússon" userId="864b3fc9-9489-42ad-a950-3897e9c03c6c" providerId="ADAL" clId="{B4B704AA-2437-4136-8FFF-E6036895815F}" dt="2017-10-30T22:33:04.268" v="15"/>
          <ac:picMkLst>
            <pc:docMk/>
            <pc:sldMk cId="1002455537" sldId="354"/>
            <ac:picMk id="2" creationId="{E8909FF9-65B5-43AD-ADDE-DE12BAD2B87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>
                <a:solidFill>
                  <a:schemeClr val="bg1"/>
                </a:solidFill>
              </a:rPr>
              <a:t>Spawn Point Multiplier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Health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100</c:v>
                </c:pt>
                <c:pt idx="1">
                  <c:v>95</c:v>
                </c:pt>
                <c:pt idx="2">
                  <c:v>90</c:v>
                </c:pt>
                <c:pt idx="3">
                  <c:v>85</c:v>
                </c:pt>
                <c:pt idx="4">
                  <c:v>80</c:v>
                </c:pt>
                <c:pt idx="5">
                  <c:v>75</c:v>
                </c:pt>
                <c:pt idx="6">
                  <c:v>70</c:v>
                </c:pt>
                <c:pt idx="7">
                  <c:v>65</c:v>
                </c:pt>
                <c:pt idx="8">
                  <c:v>60</c:v>
                </c:pt>
                <c:pt idx="9">
                  <c:v>55</c:v>
                </c:pt>
                <c:pt idx="10">
                  <c:v>50</c:v>
                </c:pt>
                <c:pt idx="11">
                  <c:v>45</c:v>
                </c:pt>
                <c:pt idx="12">
                  <c:v>40</c:v>
                </c:pt>
                <c:pt idx="13">
                  <c:v>35</c:v>
                </c:pt>
                <c:pt idx="14">
                  <c:v>30</c:v>
                </c:pt>
                <c:pt idx="15">
                  <c:v>25</c:v>
                </c:pt>
                <c:pt idx="16">
                  <c:v>20</c:v>
                </c:pt>
                <c:pt idx="17">
                  <c:v>15</c:v>
                </c:pt>
                <c:pt idx="18">
                  <c:v>10</c:v>
                </c:pt>
                <c:pt idx="19">
                  <c:v>5</c:v>
                </c:pt>
                <c:pt idx="2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39-4563-8988-98F8EB7AEC7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Multiplier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110</c:v>
                </c:pt>
                <c:pt idx="1">
                  <c:v>115</c:v>
                </c:pt>
                <c:pt idx="2">
                  <c:v>120</c:v>
                </c:pt>
                <c:pt idx="3">
                  <c:v>125</c:v>
                </c:pt>
                <c:pt idx="4">
                  <c:v>130</c:v>
                </c:pt>
                <c:pt idx="5">
                  <c:v>135</c:v>
                </c:pt>
                <c:pt idx="6">
                  <c:v>140</c:v>
                </c:pt>
                <c:pt idx="7">
                  <c:v>145</c:v>
                </c:pt>
                <c:pt idx="8">
                  <c:v>150</c:v>
                </c:pt>
                <c:pt idx="9">
                  <c:v>155</c:v>
                </c:pt>
                <c:pt idx="10">
                  <c:v>160</c:v>
                </c:pt>
                <c:pt idx="11">
                  <c:v>165</c:v>
                </c:pt>
                <c:pt idx="12">
                  <c:v>170</c:v>
                </c:pt>
                <c:pt idx="13">
                  <c:v>175</c:v>
                </c:pt>
                <c:pt idx="14">
                  <c:v>180</c:v>
                </c:pt>
                <c:pt idx="15">
                  <c:v>185</c:v>
                </c:pt>
                <c:pt idx="16">
                  <c:v>190</c:v>
                </c:pt>
                <c:pt idx="17">
                  <c:v>195</c:v>
                </c:pt>
                <c:pt idx="18">
                  <c:v>200</c:v>
                </c:pt>
                <c:pt idx="19">
                  <c:v>205</c:v>
                </c:pt>
                <c:pt idx="20">
                  <c:v>210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39-4563-8988-98F8EB7AE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65164159"/>
        <c:axId val="1055308863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Series 3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Sheet1!$A$2:$A$22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Sheet1!$D$2:$D$22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2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D339-4563-8988-98F8EB7AEC7C}"/>
                  </c:ext>
                </c:extLst>
              </c15:ser>
            </c15:filteredLineSeries>
          </c:ext>
        </c:extLst>
      </c:lineChart>
      <c:catAx>
        <c:axId val="18651641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>
                    <a:solidFill>
                      <a:schemeClr val="bg1">
                        <a:lumMod val="75000"/>
                      </a:schemeClr>
                    </a:solidFill>
                  </a:rPr>
                  <a:t>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s-I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055308863"/>
        <c:crosses val="autoZero"/>
        <c:auto val="1"/>
        <c:lblAlgn val="ctr"/>
        <c:lblOffset val="100"/>
        <c:noMultiLvlLbl val="0"/>
      </c:catAx>
      <c:valAx>
        <c:axId val="10553088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>
                    <a:solidFill>
                      <a:schemeClr val="bg1">
                        <a:lumMod val="75000"/>
                      </a:schemeClr>
                    </a:solidFill>
                  </a:rPr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s-I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8651641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19.jpg"/><Relationship Id="rId1" Type="http://schemas.openxmlformats.org/officeDocument/2006/relationships/image" Target="../media/image24.jpg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image" Target="../media/image44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19.jpg"/><Relationship Id="rId1" Type="http://schemas.openxmlformats.org/officeDocument/2006/relationships/image" Target="../media/image24.jpg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image" Target="../media/image44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67F7CE-C722-4BDB-AA69-9F02998B095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6C1FD0-13A5-4F1B-A05D-D43144D9AC06}">
      <dgm:prSet phldrT="[Text]"/>
      <dgm:spPr/>
      <dgm:t>
        <a:bodyPr/>
        <a:lstStyle/>
        <a:p>
          <a:r>
            <a:rPr lang="en-US" dirty="0"/>
            <a:t>Venture</a:t>
          </a:r>
        </a:p>
      </dgm:t>
    </dgm:pt>
    <dgm:pt modelId="{B5E431E4-EC24-4ED0-AFDA-BDFB1DD1F9F7}" type="parTrans" cxnId="{13F827E9-C919-431F-82DB-0673DC9F8FA4}">
      <dgm:prSet/>
      <dgm:spPr/>
      <dgm:t>
        <a:bodyPr/>
        <a:lstStyle/>
        <a:p>
          <a:endParaRPr lang="en-US"/>
        </a:p>
      </dgm:t>
    </dgm:pt>
    <dgm:pt modelId="{463760D5-F20E-4CD5-9338-F14DA4A504C0}" type="sibTrans" cxnId="{13F827E9-C919-431F-82DB-0673DC9F8FA4}">
      <dgm:prSet/>
      <dgm:spPr/>
      <dgm:t>
        <a:bodyPr/>
        <a:lstStyle/>
        <a:p>
          <a:endParaRPr lang="en-US"/>
        </a:p>
      </dgm:t>
    </dgm:pt>
    <dgm:pt modelId="{CB0943E7-9048-49F8-AF21-50A646F95B86}">
      <dgm:prSet phldrT="[Text]"/>
      <dgm:spPr/>
      <dgm:t>
        <a:bodyPr/>
        <a:lstStyle/>
        <a:p>
          <a:r>
            <a:rPr lang="en-US" dirty="0"/>
            <a:t>Procurer</a:t>
          </a:r>
        </a:p>
      </dgm:t>
    </dgm:pt>
    <dgm:pt modelId="{413A8F25-C75E-4008-8363-28819A71F02C}" type="parTrans" cxnId="{FDC37999-13C4-45CB-97AD-31864C50FDC9}">
      <dgm:prSet/>
      <dgm:spPr/>
      <dgm:t>
        <a:bodyPr/>
        <a:lstStyle/>
        <a:p>
          <a:endParaRPr lang="en-US"/>
        </a:p>
      </dgm:t>
    </dgm:pt>
    <dgm:pt modelId="{BD8F9613-708F-4D01-A9B5-7898FE84BBF9}" type="sibTrans" cxnId="{FDC37999-13C4-45CB-97AD-31864C50FDC9}">
      <dgm:prSet/>
      <dgm:spPr/>
      <dgm:t>
        <a:bodyPr/>
        <a:lstStyle/>
        <a:p>
          <a:endParaRPr lang="en-US"/>
        </a:p>
      </dgm:t>
    </dgm:pt>
    <dgm:pt modelId="{2D982992-0005-4702-B09A-0EC0AC2D9E28}">
      <dgm:prSet phldrT="[Text]"/>
      <dgm:spPr/>
      <dgm:t>
        <a:bodyPr/>
        <a:lstStyle/>
        <a:p>
          <a:r>
            <a:rPr lang="en-US" b="0" i="0" dirty="0"/>
            <a:t>Retriever</a:t>
          </a:r>
          <a:endParaRPr lang="en-US" dirty="0"/>
        </a:p>
      </dgm:t>
    </dgm:pt>
    <dgm:pt modelId="{0D099793-0AB5-4792-A195-04E9B661F5AC}" type="parTrans" cxnId="{9D693D47-75B6-411F-A2E9-C72B1564215C}">
      <dgm:prSet/>
      <dgm:spPr/>
      <dgm:t>
        <a:bodyPr/>
        <a:lstStyle/>
        <a:p>
          <a:endParaRPr lang="en-US"/>
        </a:p>
      </dgm:t>
    </dgm:pt>
    <dgm:pt modelId="{2DAD4793-0A00-4517-8289-061AC3998FFC}" type="sibTrans" cxnId="{9D693D47-75B6-411F-A2E9-C72B1564215C}">
      <dgm:prSet/>
      <dgm:spPr/>
      <dgm:t>
        <a:bodyPr/>
        <a:lstStyle/>
        <a:p>
          <a:endParaRPr lang="en-US"/>
        </a:p>
      </dgm:t>
    </dgm:pt>
    <dgm:pt modelId="{B11CE727-673A-49E7-8B54-5EE26D11CB21}">
      <dgm:prSet phldrT="[Text]"/>
      <dgm:spPr/>
      <dgm:t>
        <a:bodyPr/>
        <a:lstStyle/>
        <a:p>
          <a:r>
            <a:rPr lang="en-US" dirty="0"/>
            <a:t>Impel</a:t>
          </a:r>
        </a:p>
      </dgm:t>
    </dgm:pt>
    <dgm:pt modelId="{D7FE3C7B-58DB-429B-A587-1B04B3E1476B}" type="parTrans" cxnId="{49879FBF-F8EE-4E08-9DD5-F556679028C0}">
      <dgm:prSet/>
      <dgm:spPr/>
      <dgm:t>
        <a:bodyPr/>
        <a:lstStyle/>
        <a:p>
          <a:endParaRPr lang="en-US"/>
        </a:p>
      </dgm:t>
    </dgm:pt>
    <dgm:pt modelId="{9131C08E-9CB2-4D99-93D6-FBCB3D1BD549}" type="sibTrans" cxnId="{49879FBF-F8EE-4E08-9DD5-F556679028C0}">
      <dgm:prSet/>
      <dgm:spPr/>
      <dgm:t>
        <a:bodyPr/>
        <a:lstStyle/>
        <a:p>
          <a:endParaRPr lang="en-US"/>
        </a:p>
      </dgm:t>
    </dgm:pt>
    <dgm:pt modelId="{D63D8C1B-75DE-4170-BAB6-2ACA099C2AA9}">
      <dgm:prSet phldrT="[Text]"/>
      <dgm:spPr/>
      <dgm:t>
        <a:bodyPr/>
        <a:lstStyle/>
        <a:p>
          <a:r>
            <a:rPr lang="en-US" dirty="0"/>
            <a:t>Badger</a:t>
          </a:r>
        </a:p>
      </dgm:t>
    </dgm:pt>
    <dgm:pt modelId="{F320C350-510A-41AA-950E-3AF118807716}" type="parTrans" cxnId="{064D1434-5E8C-4A20-BB00-38B207344FB1}">
      <dgm:prSet/>
      <dgm:spPr/>
      <dgm:t>
        <a:bodyPr/>
        <a:lstStyle/>
        <a:p>
          <a:endParaRPr lang="en-US"/>
        </a:p>
      </dgm:t>
    </dgm:pt>
    <dgm:pt modelId="{94B06F3D-F81B-4A0C-8D49-D78AFF13E244}" type="sibTrans" cxnId="{064D1434-5E8C-4A20-BB00-38B207344FB1}">
      <dgm:prSet/>
      <dgm:spPr/>
      <dgm:t>
        <a:bodyPr/>
        <a:lstStyle/>
        <a:p>
          <a:endParaRPr lang="en-US"/>
        </a:p>
      </dgm:t>
    </dgm:pt>
    <dgm:pt modelId="{89BD2CCF-9A96-47BA-AAE0-6069F4D92D1D}" type="pres">
      <dgm:prSet presAssocID="{D567F7CE-C722-4BDB-AA69-9F02998B0956}" presName="Name0" presStyleCnt="0">
        <dgm:presLayoutVars>
          <dgm:dir/>
          <dgm:resizeHandles val="exact"/>
        </dgm:presLayoutVars>
      </dgm:prSet>
      <dgm:spPr/>
    </dgm:pt>
    <dgm:pt modelId="{00014730-AE53-4045-88CC-9400192E8B84}" type="pres">
      <dgm:prSet presAssocID="{446C1FD0-13A5-4F1B-A05D-D43144D9AC06}" presName="composite" presStyleCnt="0"/>
      <dgm:spPr/>
    </dgm:pt>
    <dgm:pt modelId="{2F9634E0-94BF-4ECA-B29A-01E6FB553DED}" type="pres">
      <dgm:prSet presAssocID="{446C1FD0-13A5-4F1B-A05D-D43144D9AC06}" presName="rect1" presStyleLbl="bgShp" presStyleIdx="0" presStyleCnt="5"/>
      <dgm:spPr>
        <a:blipFill>
          <a:blip xmlns:r="http://schemas.openxmlformats.org/officeDocument/2006/relationships" r:embed="rId1"/>
          <a:srcRect/>
          <a:stretch>
            <a:fillRect l="-23000" r="-23000"/>
          </a:stretch>
        </a:blipFill>
      </dgm:spPr>
    </dgm:pt>
    <dgm:pt modelId="{9440FB84-F35B-49DE-93B3-9780A7558B5E}" type="pres">
      <dgm:prSet presAssocID="{446C1FD0-13A5-4F1B-A05D-D43144D9AC06}" presName="rect2" presStyleLbl="trBgShp" presStyleIdx="0" presStyleCnt="5">
        <dgm:presLayoutVars>
          <dgm:bulletEnabled val="1"/>
        </dgm:presLayoutVars>
      </dgm:prSet>
      <dgm:spPr/>
    </dgm:pt>
    <dgm:pt modelId="{CCD5AF5A-E80B-4B74-BD4B-33998628A864}" type="pres">
      <dgm:prSet presAssocID="{463760D5-F20E-4CD5-9338-F14DA4A504C0}" presName="sibTrans" presStyleCnt="0"/>
      <dgm:spPr/>
    </dgm:pt>
    <dgm:pt modelId="{AE134A51-C978-4701-991A-56517C517ECD}" type="pres">
      <dgm:prSet presAssocID="{CB0943E7-9048-49F8-AF21-50A646F95B86}" presName="composite" presStyleCnt="0"/>
      <dgm:spPr/>
    </dgm:pt>
    <dgm:pt modelId="{D8BEFFA4-ADCC-4694-BBE9-F30EBD7988B1}" type="pres">
      <dgm:prSet presAssocID="{CB0943E7-9048-49F8-AF21-50A646F95B86}" presName="rect1" presStyleLbl="bgShp" presStyleIdx="1" presStyleCnt="5"/>
      <dgm:spPr>
        <a:blipFill>
          <a:blip xmlns:r="http://schemas.openxmlformats.org/officeDocument/2006/relationships" r:embed="rId2"/>
          <a:srcRect/>
          <a:stretch>
            <a:fillRect l="-23000" r="-23000"/>
          </a:stretch>
        </a:blipFill>
      </dgm:spPr>
    </dgm:pt>
    <dgm:pt modelId="{4B6D7B6C-C751-4021-BBAD-46B3F26E6F24}" type="pres">
      <dgm:prSet presAssocID="{CB0943E7-9048-49F8-AF21-50A646F95B86}" presName="rect2" presStyleLbl="trBgShp" presStyleIdx="1" presStyleCnt="5">
        <dgm:presLayoutVars>
          <dgm:bulletEnabled val="1"/>
        </dgm:presLayoutVars>
      </dgm:prSet>
      <dgm:spPr/>
    </dgm:pt>
    <dgm:pt modelId="{3DD6E72D-A4B2-43A1-8125-835FDA7383BD}" type="pres">
      <dgm:prSet presAssocID="{BD8F9613-708F-4D01-A9B5-7898FE84BBF9}" presName="sibTrans" presStyleCnt="0"/>
      <dgm:spPr/>
    </dgm:pt>
    <dgm:pt modelId="{ABBBFE45-C04A-46BF-B424-CED78714F39C}" type="pres">
      <dgm:prSet presAssocID="{2D982992-0005-4702-B09A-0EC0AC2D9E28}" presName="composite" presStyleCnt="0"/>
      <dgm:spPr/>
    </dgm:pt>
    <dgm:pt modelId="{1AB82D8B-6986-4235-842C-D969BD0D9702}" type="pres">
      <dgm:prSet presAssocID="{2D982992-0005-4702-B09A-0EC0AC2D9E28}" presName="rect1" presStyleLbl="bgShp" presStyleIdx="2" presStyleCnt="5"/>
      <dgm:spPr>
        <a:blipFill>
          <a:blip xmlns:r="http://schemas.openxmlformats.org/officeDocument/2006/relationships" r:embed="rId3"/>
          <a:srcRect/>
          <a:stretch>
            <a:fillRect t="-8000" b="-8000"/>
          </a:stretch>
        </a:blipFill>
      </dgm:spPr>
    </dgm:pt>
    <dgm:pt modelId="{185E7AA8-4CBF-4BAF-8FBA-23A968B96E8D}" type="pres">
      <dgm:prSet presAssocID="{2D982992-0005-4702-B09A-0EC0AC2D9E28}" presName="rect2" presStyleLbl="trBgShp" presStyleIdx="2" presStyleCnt="5">
        <dgm:presLayoutVars>
          <dgm:bulletEnabled val="1"/>
        </dgm:presLayoutVars>
      </dgm:prSet>
      <dgm:spPr/>
    </dgm:pt>
    <dgm:pt modelId="{A1C5DDF1-94C1-47A6-ACC4-E9BE259531D0}" type="pres">
      <dgm:prSet presAssocID="{2DAD4793-0A00-4517-8289-061AC3998FFC}" presName="sibTrans" presStyleCnt="0"/>
      <dgm:spPr/>
    </dgm:pt>
    <dgm:pt modelId="{097F023D-8E39-41E7-8625-2F11C06FBA9E}" type="pres">
      <dgm:prSet presAssocID="{D63D8C1B-75DE-4170-BAB6-2ACA099C2AA9}" presName="composite" presStyleCnt="0"/>
      <dgm:spPr/>
    </dgm:pt>
    <dgm:pt modelId="{BE847C3C-6D06-4D96-A0C0-72B267256960}" type="pres">
      <dgm:prSet presAssocID="{D63D8C1B-75DE-4170-BAB6-2ACA099C2AA9}" presName="rect1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72DC0E1B-1572-4A0F-BDC2-A9D1FE147461}" type="pres">
      <dgm:prSet presAssocID="{D63D8C1B-75DE-4170-BAB6-2ACA099C2AA9}" presName="rect2" presStyleLbl="trBgShp" presStyleIdx="3" presStyleCnt="5">
        <dgm:presLayoutVars>
          <dgm:bulletEnabled val="1"/>
        </dgm:presLayoutVars>
      </dgm:prSet>
      <dgm:spPr/>
    </dgm:pt>
    <dgm:pt modelId="{53AC5E71-AA8C-4E95-A0B5-23BCEACEBD9B}" type="pres">
      <dgm:prSet presAssocID="{94B06F3D-F81B-4A0C-8D49-D78AFF13E244}" presName="sibTrans" presStyleCnt="0"/>
      <dgm:spPr/>
    </dgm:pt>
    <dgm:pt modelId="{FD73849C-2401-419C-897E-0ED60B1F9844}" type="pres">
      <dgm:prSet presAssocID="{B11CE727-673A-49E7-8B54-5EE26D11CB21}" presName="composite" presStyleCnt="0"/>
      <dgm:spPr/>
    </dgm:pt>
    <dgm:pt modelId="{5A568208-532D-4E5C-BD0B-20B7D8A717C0}" type="pres">
      <dgm:prSet presAssocID="{B11CE727-673A-49E7-8B54-5EE26D11CB21}" presName="rect1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1FD19DFA-48B7-46FA-A830-13C5B73398BC}" type="pres">
      <dgm:prSet presAssocID="{B11CE727-673A-49E7-8B54-5EE26D11CB21}" presName="rect2" presStyleLbl="trBgShp" presStyleIdx="4" presStyleCnt="5">
        <dgm:presLayoutVars>
          <dgm:bulletEnabled val="1"/>
        </dgm:presLayoutVars>
      </dgm:prSet>
      <dgm:spPr/>
    </dgm:pt>
  </dgm:ptLst>
  <dgm:cxnLst>
    <dgm:cxn modelId="{C0E81103-2D8B-4BFF-B962-82AF9BE54E1B}" type="presOf" srcId="{446C1FD0-13A5-4F1B-A05D-D43144D9AC06}" destId="{9440FB84-F35B-49DE-93B3-9780A7558B5E}" srcOrd="0" destOrd="0" presId="urn:microsoft.com/office/officeart/2008/layout/BendingPictureSemiTransparentText"/>
    <dgm:cxn modelId="{064D1434-5E8C-4A20-BB00-38B207344FB1}" srcId="{D567F7CE-C722-4BDB-AA69-9F02998B0956}" destId="{D63D8C1B-75DE-4170-BAB6-2ACA099C2AA9}" srcOrd="3" destOrd="0" parTransId="{F320C350-510A-41AA-950E-3AF118807716}" sibTransId="{94B06F3D-F81B-4A0C-8D49-D78AFF13E244}"/>
    <dgm:cxn modelId="{9D693D47-75B6-411F-A2E9-C72B1564215C}" srcId="{D567F7CE-C722-4BDB-AA69-9F02998B0956}" destId="{2D982992-0005-4702-B09A-0EC0AC2D9E28}" srcOrd="2" destOrd="0" parTransId="{0D099793-0AB5-4792-A195-04E9B661F5AC}" sibTransId="{2DAD4793-0A00-4517-8289-061AC3998FFC}"/>
    <dgm:cxn modelId="{95C45E6B-698E-4A36-92B7-AA83FFB47F5D}" type="presOf" srcId="{D63D8C1B-75DE-4170-BAB6-2ACA099C2AA9}" destId="{72DC0E1B-1572-4A0F-BDC2-A9D1FE147461}" srcOrd="0" destOrd="0" presId="urn:microsoft.com/office/officeart/2008/layout/BendingPictureSemiTransparentText"/>
    <dgm:cxn modelId="{6F933D81-E116-4566-9D89-E32017A471AC}" type="presOf" srcId="{2D982992-0005-4702-B09A-0EC0AC2D9E28}" destId="{185E7AA8-4CBF-4BAF-8FBA-23A968B96E8D}" srcOrd="0" destOrd="0" presId="urn:microsoft.com/office/officeart/2008/layout/BendingPictureSemiTransparentText"/>
    <dgm:cxn modelId="{FDC37999-13C4-45CB-97AD-31864C50FDC9}" srcId="{D567F7CE-C722-4BDB-AA69-9F02998B0956}" destId="{CB0943E7-9048-49F8-AF21-50A646F95B86}" srcOrd="1" destOrd="0" parTransId="{413A8F25-C75E-4008-8363-28819A71F02C}" sibTransId="{BD8F9613-708F-4D01-A9B5-7898FE84BBF9}"/>
    <dgm:cxn modelId="{2B2169B5-83C0-43A6-B1BF-20CEB40BF429}" type="presOf" srcId="{B11CE727-673A-49E7-8B54-5EE26D11CB21}" destId="{1FD19DFA-48B7-46FA-A830-13C5B73398BC}" srcOrd="0" destOrd="0" presId="urn:microsoft.com/office/officeart/2008/layout/BendingPictureSemiTransparentText"/>
    <dgm:cxn modelId="{49879FBF-F8EE-4E08-9DD5-F556679028C0}" srcId="{D567F7CE-C722-4BDB-AA69-9F02998B0956}" destId="{B11CE727-673A-49E7-8B54-5EE26D11CB21}" srcOrd="4" destOrd="0" parTransId="{D7FE3C7B-58DB-429B-A587-1B04B3E1476B}" sibTransId="{9131C08E-9CB2-4D99-93D6-FBCB3D1BD549}"/>
    <dgm:cxn modelId="{533998C9-65E3-4AEE-BDE1-607559811C37}" type="presOf" srcId="{D567F7CE-C722-4BDB-AA69-9F02998B0956}" destId="{89BD2CCF-9A96-47BA-AAE0-6069F4D92D1D}" srcOrd="0" destOrd="0" presId="urn:microsoft.com/office/officeart/2008/layout/BendingPictureSemiTransparentText"/>
    <dgm:cxn modelId="{13F827E9-C919-431F-82DB-0673DC9F8FA4}" srcId="{D567F7CE-C722-4BDB-AA69-9F02998B0956}" destId="{446C1FD0-13A5-4F1B-A05D-D43144D9AC06}" srcOrd="0" destOrd="0" parTransId="{B5E431E4-EC24-4ED0-AFDA-BDFB1DD1F9F7}" sibTransId="{463760D5-F20E-4CD5-9338-F14DA4A504C0}"/>
    <dgm:cxn modelId="{E2171CF0-D5CB-4CA6-BA4A-67E7662DFFD9}" type="presOf" srcId="{CB0943E7-9048-49F8-AF21-50A646F95B86}" destId="{4B6D7B6C-C751-4021-BBAD-46B3F26E6F24}" srcOrd="0" destOrd="0" presId="urn:microsoft.com/office/officeart/2008/layout/BendingPictureSemiTransparentText"/>
    <dgm:cxn modelId="{CFA184C5-CDC8-4C73-93A2-1385D1D4B935}" type="presParOf" srcId="{89BD2CCF-9A96-47BA-AAE0-6069F4D92D1D}" destId="{00014730-AE53-4045-88CC-9400192E8B84}" srcOrd="0" destOrd="0" presId="urn:microsoft.com/office/officeart/2008/layout/BendingPictureSemiTransparentText"/>
    <dgm:cxn modelId="{81403E26-5C5C-436E-91DB-E36FB7264FC8}" type="presParOf" srcId="{00014730-AE53-4045-88CC-9400192E8B84}" destId="{2F9634E0-94BF-4ECA-B29A-01E6FB553DED}" srcOrd="0" destOrd="0" presId="urn:microsoft.com/office/officeart/2008/layout/BendingPictureSemiTransparentText"/>
    <dgm:cxn modelId="{57F5096C-4072-4AAB-A3F2-8D45AD6BF54D}" type="presParOf" srcId="{00014730-AE53-4045-88CC-9400192E8B84}" destId="{9440FB84-F35B-49DE-93B3-9780A7558B5E}" srcOrd="1" destOrd="0" presId="urn:microsoft.com/office/officeart/2008/layout/BendingPictureSemiTransparentText"/>
    <dgm:cxn modelId="{95DCB788-A5D2-4802-BC78-7C3DE56D8241}" type="presParOf" srcId="{89BD2CCF-9A96-47BA-AAE0-6069F4D92D1D}" destId="{CCD5AF5A-E80B-4B74-BD4B-33998628A864}" srcOrd="1" destOrd="0" presId="urn:microsoft.com/office/officeart/2008/layout/BendingPictureSemiTransparentText"/>
    <dgm:cxn modelId="{0068721F-C812-420D-B5EF-E43F0374E8A5}" type="presParOf" srcId="{89BD2CCF-9A96-47BA-AAE0-6069F4D92D1D}" destId="{AE134A51-C978-4701-991A-56517C517ECD}" srcOrd="2" destOrd="0" presId="urn:microsoft.com/office/officeart/2008/layout/BendingPictureSemiTransparentText"/>
    <dgm:cxn modelId="{30F408FD-542D-4FBE-9E6D-FAB2634B9610}" type="presParOf" srcId="{AE134A51-C978-4701-991A-56517C517ECD}" destId="{D8BEFFA4-ADCC-4694-BBE9-F30EBD7988B1}" srcOrd="0" destOrd="0" presId="urn:microsoft.com/office/officeart/2008/layout/BendingPictureSemiTransparentText"/>
    <dgm:cxn modelId="{408DD7D5-4A51-4371-A323-BFECFEDC0301}" type="presParOf" srcId="{AE134A51-C978-4701-991A-56517C517ECD}" destId="{4B6D7B6C-C751-4021-BBAD-46B3F26E6F24}" srcOrd="1" destOrd="0" presId="urn:microsoft.com/office/officeart/2008/layout/BendingPictureSemiTransparentText"/>
    <dgm:cxn modelId="{B078B9EC-D392-477E-8B8C-F36D9603A86F}" type="presParOf" srcId="{89BD2CCF-9A96-47BA-AAE0-6069F4D92D1D}" destId="{3DD6E72D-A4B2-43A1-8125-835FDA7383BD}" srcOrd="3" destOrd="0" presId="urn:microsoft.com/office/officeart/2008/layout/BendingPictureSemiTransparentText"/>
    <dgm:cxn modelId="{F603C017-10B9-44BA-8ACF-B8FF352CDBF2}" type="presParOf" srcId="{89BD2CCF-9A96-47BA-AAE0-6069F4D92D1D}" destId="{ABBBFE45-C04A-46BF-B424-CED78714F39C}" srcOrd="4" destOrd="0" presId="urn:microsoft.com/office/officeart/2008/layout/BendingPictureSemiTransparentText"/>
    <dgm:cxn modelId="{5A3CEF74-BF83-48B7-A96A-750C68FE37B4}" type="presParOf" srcId="{ABBBFE45-C04A-46BF-B424-CED78714F39C}" destId="{1AB82D8B-6986-4235-842C-D969BD0D9702}" srcOrd="0" destOrd="0" presId="urn:microsoft.com/office/officeart/2008/layout/BendingPictureSemiTransparentText"/>
    <dgm:cxn modelId="{46287DD3-9D43-4C7F-BCCD-468666097F28}" type="presParOf" srcId="{ABBBFE45-C04A-46BF-B424-CED78714F39C}" destId="{185E7AA8-4CBF-4BAF-8FBA-23A968B96E8D}" srcOrd="1" destOrd="0" presId="urn:microsoft.com/office/officeart/2008/layout/BendingPictureSemiTransparentText"/>
    <dgm:cxn modelId="{8BEBE3BD-51EB-4E52-9189-735266EEED06}" type="presParOf" srcId="{89BD2CCF-9A96-47BA-AAE0-6069F4D92D1D}" destId="{A1C5DDF1-94C1-47A6-ACC4-E9BE259531D0}" srcOrd="5" destOrd="0" presId="urn:microsoft.com/office/officeart/2008/layout/BendingPictureSemiTransparentText"/>
    <dgm:cxn modelId="{EB73F6BF-B8FD-4C79-9E36-AB63C07279FC}" type="presParOf" srcId="{89BD2CCF-9A96-47BA-AAE0-6069F4D92D1D}" destId="{097F023D-8E39-41E7-8625-2F11C06FBA9E}" srcOrd="6" destOrd="0" presId="urn:microsoft.com/office/officeart/2008/layout/BendingPictureSemiTransparentText"/>
    <dgm:cxn modelId="{0B7D4E2F-01CD-48B5-9CBB-CD52EDA1ABDA}" type="presParOf" srcId="{097F023D-8E39-41E7-8625-2F11C06FBA9E}" destId="{BE847C3C-6D06-4D96-A0C0-72B267256960}" srcOrd="0" destOrd="0" presId="urn:microsoft.com/office/officeart/2008/layout/BendingPictureSemiTransparentText"/>
    <dgm:cxn modelId="{D375B353-1DEB-40F5-8217-B1F75EA104FD}" type="presParOf" srcId="{097F023D-8E39-41E7-8625-2F11C06FBA9E}" destId="{72DC0E1B-1572-4A0F-BDC2-A9D1FE147461}" srcOrd="1" destOrd="0" presId="urn:microsoft.com/office/officeart/2008/layout/BendingPictureSemiTransparentText"/>
    <dgm:cxn modelId="{1BDCD351-3317-4781-9D70-018C6B33AF7A}" type="presParOf" srcId="{89BD2CCF-9A96-47BA-AAE0-6069F4D92D1D}" destId="{53AC5E71-AA8C-4E95-A0B5-23BCEACEBD9B}" srcOrd="7" destOrd="0" presId="urn:microsoft.com/office/officeart/2008/layout/BendingPictureSemiTransparentText"/>
    <dgm:cxn modelId="{77EC48D4-4335-46DB-95B0-0BD5A8EA1E51}" type="presParOf" srcId="{89BD2CCF-9A96-47BA-AAE0-6069F4D92D1D}" destId="{FD73849C-2401-419C-897E-0ED60B1F9844}" srcOrd="8" destOrd="0" presId="urn:microsoft.com/office/officeart/2008/layout/BendingPictureSemiTransparentText"/>
    <dgm:cxn modelId="{89B9EB7C-ABC6-4DFB-AD1D-0B9A1997DC24}" type="presParOf" srcId="{FD73849C-2401-419C-897E-0ED60B1F9844}" destId="{5A568208-532D-4E5C-BD0B-20B7D8A717C0}" srcOrd="0" destOrd="0" presId="urn:microsoft.com/office/officeart/2008/layout/BendingPictureSemiTransparentText"/>
    <dgm:cxn modelId="{D53CF903-1D76-490A-A1D2-C80C069414AB}" type="presParOf" srcId="{FD73849C-2401-419C-897E-0ED60B1F9844}" destId="{1FD19DFA-48B7-46FA-A830-13C5B73398BC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8306D0D-96C9-4BF1-86B7-C514D42710C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6C94E63A-2FD0-4062-A441-00A8F0A581B9}">
      <dgm:prSet phldrT="[Text]"/>
      <dgm:spPr/>
      <dgm:t>
        <a:bodyPr/>
        <a:lstStyle/>
        <a:p>
          <a:r>
            <a:rPr lang="en-US" b="0" i="0" dirty="0"/>
            <a:t>Augoror</a:t>
          </a:r>
          <a:endParaRPr lang="en-US" dirty="0"/>
        </a:p>
      </dgm:t>
    </dgm:pt>
    <dgm:pt modelId="{7BD6D6E8-5D1A-4CF1-BC4A-D64E477EC460}" type="parTrans" cxnId="{B772CB69-6B01-4D31-931A-AB63831C99AF}">
      <dgm:prSet/>
      <dgm:spPr/>
      <dgm:t>
        <a:bodyPr/>
        <a:lstStyle/>
        <a:p>
          <a:endParaRPr lang="en-US"/>
        </a:p>
      </dgm:t>
    </dgm:pt>
    <dgm:pt modelId="{7ACCC570-57A4-402C-BA84-E436DBA9BCEC}" type="sibTrans" cxnId="{B772CB69-6B01-4D31-931A-AB63831C99AF}">
      <dgm:prSet/>
      <dgm:spPr/>
      <dgm:t>
        <a:bodyPr/>
        <a:lstStyle/>
        <a:p>
          <a:endParaRPr lang="en-US"/>
        </a:p>
      </dgm:t>
    </dgm:pt>
    <dgm:pt modelId="{348190D8-6217-4054-8488-F99AFB742967}">
      <dgm:prSet phldrT="[Text]"/>
      <dgm:spPr/>
      <dgm:t>
        <a:bodyPr/>
        <a:lstStyle/>
        <a:p>
          <a:r>
            <a:rPr lang="en-US" b="0" i="0" dirty="0"/>
            <a:t>Arbitrator</a:t>
          </a:r>
          <a:endParaRPr lang="en-US" dirty="0"/>
        </a:p>
      </dgm:t>
    </dgm:pt>
    <dgm:pt modelId="{E432B3E4-D35D-4D24-815D-65BA55787E3A}" type="parTrans" cxnId="{7FCC55AD-9AB5-4CEF-8A17-49F7A0968534}">
      <dgm:prSet/>
      <dgm:spPr/>
      <dgm:t>
        <a:bodyPr/>
        <a:lstStyle/>
        <a:p>
          <a:endParaRPr lang="en-US"/>
        </a:p>
      </dgm:t>
    </dgm:pt>
    <dgm:pt modelId="{E55C978E-147F-49D2-876F-F983E1AC2E76}" type="sibTrans" cxnId="{7FCC55AD-9AB5-4CEF-8A17-49F7A0968534}">
      <dgm:prSet/>
      <dgm:spPr/>
      <dgm:t>
        <a:bodyPr/>
        <a:lstStyle/>
        <a:p>
          <a:endParaRPr lang="en-US"/>
        </a:p>
      </dgm:t>
    </dgm:pt>
    <dgm:pt modelId="{4AC705DC-E725-43F7-A20F-4DD5A1F2FB7F}">
      <dgm:prSet phldrT="[Text]"/>
      <dgm:spPr/>
      <dgm:t>
        <a:bodyPr/>
        <a:lstStyle/>
        <a:p>
          <a:r>
            <a:rPr lang="en-US" b="0" i="0" dirty="0"/>
            <a:t>Omen</a:t>
          </a:r>
          <a:endParaRPr lang="en-US" dirty="0"/>
        </a:p>
      </dgm:t>
    </dgm:pt>
    <dgm:pt modelId="{6ACD2492-DFFE-4358-8E66-6D9FC0E4A8CE}" type="parTrans" cxnId="{72D8A26E-7965-4806-B51C-92C707B7BE5F}">
      <dgm:prSet/>
      <dgm:spPr/>
      <dgm:t>
        <a:bodyPr/>
        <a:lstStyle/>
        <a:p>
          <a:endParaRPr lang="en-US"/>
        </a:p>
      </dgm:t>
    </dgm:pt>
    <dgm:pt modelId="{24C94DD1-25E1-4697-8E04-E95BD48B42D5}" type="sibTrans" cxnId="{72D8A26E-7965-4806-B51C-92C707B7BE5F}">
      <dgm:prSet/>
      <dgm:spPr/>
      <dgm:t>
        <a:bodyPr/>
        <a:lstStyle/>
        <a:p>
          <a:endParaRPr lang="en-US"/>
        </a:p>
      </dgm:t>
    </dgm:pt>
    <dgm:pt modelId="{26DBCFE5-85AA-4949-BA90-103FEB1C72C8}">
      <dgm:prSet phldrT="[Text]"/>
      <dgm:spPr/>
      <dgm:t>
        <a:bodyPr/>
        <a:lstStyle/>
        <a:p>
          <a:r>
            <a:rPr lang="en-US" b="0" i="0" dirty="0"/>
            <a:t>Bhaalgorn</a:t>
          </a:r>
          <a:endParaRPr lang="en-US" dirty="0"/>
        </a:p>
      </dgm:t>
    </dgm:pt>
    <dgm:pt modelId="{0BCFB4C8-A07A-42EB-8CB1-AA158389D4BA}" type="parTrans" cxnId="{D1E851CB-4703-4D7A-AD4A-B530AC5A58B0}">
      <dgm:prSet/>
      <dgm:spPr/>
      <dgm:t>
        <a:bodyPr/>
        <a:lstStyle/>
        <a:p>
          <a:endParaRPr lang="en-US"/>
        </a:p>
      </dgm:t>
    </dgm:pt>
    <dgm:pt modelId="{FAAE480C-4E23-4EC2-ABE2-15C7418AA87B}" type="sibTrans" cxnId="{D1E851CB-4703-4D7A-AD4A-B530AC5A58B0}">
      <dgm:prSet/>
      <dgm:spPr/>
      <dgm:t>
        <a:bodyPr/>
        <a:lstStyle/>
        <a:p>
          <a:endParaRPr lang="en-US"/>
        </a:p>
      </dgm:t>
    </dgm:pt>
    <dgm:pt modelId="{537F92D2-E126-4436-BDFE-91F7A187F2CA}">
      <dgm:prSet phldrT="[Text]"/>
      <dgm:spPr/>
      <dgm:t>
        <a:bodyPr/>
        <a:lstStyle/>
        <a:p>
          <a:r>
            <a:rPr lang="is-IS" dirty="0"/>
            <a:t>Ashimmu</a:t>
          </a:r>
          <a:endParaRPr lang="en-US" dirty="0"/>
        </a:p>
      </dgm:t>
    </dgm:pt>
    <dgm:pt modelId="{28F0A482-01E7-4140-A288-66B781969FC5}" type="parTrans" cxnId="{2F7BEBEB-7C1E-4121-8936-1533499CCC2D}">
      <dgm:prSet/>
      <dgm:spPr/>
      <dgm:t>
        <a:bodyPr/>
        <a:lstStyle/>
        <a:p>
          <a:endParaRPr lang="en-US"/>
        </a:p>
      </dgm:t>
    </dgm:pt>
    <dgm:pt modelId="{5BC49A22-227A-4E9E-B4CF-035A48939408}" type="sibTrans" cxnId="{2F7BEBEB-7C1E-4121-8936-1533499CCC2D}">
      <dgm:prSet/>
      <dgm:spPr/>
      <dgm:t>
        <a:bodyPr/>
        <a:lstStyle/>
        <a:p>
          <a:endParaRPr lang="en-US"/>
        </a:p>
      </dgm:t>
    </dgm:pt>
    <dgm:pt modelId="{A9A588D1-640C-4179-8529-BCD88C4845BE}">
      <dgm:prSet phldrT="[Text]"/>
      <dgm:spPr/>
      <dgm:t>
        <a:bodyPr/>
        <a:lstStyle/>
        <a:p>
          <a:r>
            <a:rPr lang="en-US" b="0" i="0" dirty="0"/>
            <a:t>Cruor</a:t>
          </a:r>
          <a:endParaRPr lang="en-US" dirty="0"/>
        </a:p>
      </dgm:t>
    </dgm:pt>
    <dgm:pt modelId="{08ABC710-673B-47D1-BA0B-735DD0034836}" type="parTrans" cxnId="{4CFE5A65-B778-4BD9-98B3-BE7ACEEC26DA}">
      <dgm:prSet/>
      <dgm:spPr/>
      <dgm:t>
        <a:bodyPr/>
        <a:lstStyle/>
        <a:p>
          <a:endParaRPr lang="en-US"/>
        </a:p>
      </dgm:t>
    </dgm:pt>
    <dgm:pt modelId="{1E6D077E-4FA7-4C8F-BFA0-A11EE6F2434A}" type="sibTrans" cxnId="{4CFE5A65-B778-4BD9-98B3-BE7ACEEC26DA}">
      <dgm:prSet/>
      <dgm:spPr/>
      <dgm:t>
        <a:bodyPr/>
        <a:lstStyle/>
        <a:p>
          <a:endParaRPr lang="en-US"/>
        </a:p>
      </dgm:t>
    </dgm:pt>
    <dgm:pt modelId="{59EE506A-9F31-44DB-9629-9D5D9D072B65}">
      <dgm:prSet phldrT="[Text]"/>
      <dgm:spPr/>
      <dgm:t>
        <a:bodyPr/>
        <a:lstStyle/>
        <a:p>
          <a:r>
            <a:rPr lang="en-US" b="0" i="0" dirty="0"/>
            <a:t>Apocalypse</a:t>
          </a:r>
          <a:endParaRPr lang="en-US" dirty="0"/>
        </a:p>
      </dgm:t>
    </dgm:pt>
    <dgm:pt modelId="{9F9C91FC-A810-44B0-8E47-45DBE473E393}" type="parTrans" cxnId="{5C6F8A7B-4A26-4C8A-AC99-46ED45C6BF34}">
      <dgm:prSet/>
      <dgm:spPr/>
      <dgm:t>
        <a:bodyPr/>
        <a:lstStyle/>
        <a:p>
          <a:endParaRPr lang="en-US"/>
        </a:p>
      </dgm:t>
    </dgm:pt>
    <dgm:pt modelId="{568607BB-46D9-4DE3-ACA6-DDE0C09A2C69}" type="sibTrans" cxnId="{5C6F8A7B-4A26-4C8A-AC99-46ED45C6BF34}">
      <dgm:prSet/>
      <dgm:spPr/>
      <dgm:t>
        <a:bodyPr/>
        <a:lstStyle/>
        <a:p>
          <a:endParaRPr lang="en-US"/>
        </a:p>
      </dgm:t>
    </dgm:pt>
    <dgm:pt modelId="{E11A1F3E-32DD-42FD-B158-097A74191A42}">
      <dgm:prSet phldrT="[Text]"/>
      <dgm:spPr/>
      <dgm:t>
        <a:bodyPr/>
        <a:lstStyle/>
        <a:p>
          <a:r>
            <a:rPr lang="en-US" b="0" i="0" dirty="0"/>
            <a:t>Chemosh</a:t>
          </a:r>
          <a:endParaRPr lang="en-US" dirty="0"/>
        </a:p>
      </dgm:t>
    </dgm:pt>
    <dgm:pt modelId="{3425DA21-8C75-486C-B47A-A98674A7C967}" type="parTrans" cxnId="{08A7CDB1-35B5-49F6-93A6-92389B8CB23D}">
      <dgm:prSet/>
      <dgm:spPr/>
      <dgm:t>
        <a:bodyPr/>
        <a:lstStyle/>
        <a:p>
          <a:endParaRPr lang="en-US"/>
        </a:p>
      </dgm:t>
    </dgm:pt>
    <dgm:pt modelId="{B756EF6E-9B70-40B0-8B28-61680BA07D0C}" type="sibTrans" cxnId="{08A7CDB1-35B5-49F6-93A6-92389B8CB23D}">
      <dgm:prSet/>
      <dgm:spPr/>
      <dgm:t>
        <a:bodyPr/>
        <a:lstStyle/>
        <a:p>
          <a:endParaRPr lang="en-US"/>
        </a:p>
      </dgm:t>
    </dgm:pt>
    <dgm:pt modelId="{6B3A72EE-0AD4-4BB4-95ED-560837A71F08}" type="pres">
      <dgm:prSet presAssocID="{D8306D0D-96C9-4BF1-86B7-C514D42710C6}" presName="Name0" presStyleCnt="0">
        <dgm:presLayoutVars>
          <dgm:dir/>
          <dgm:resizeHandles val="exact"/>
        </dgm:presLayoutVars>
      </dgm:prSet>
      <dgm:spPr/>
    </dgm:pt>
    <dgm:pt modelId="{4FBF4246-60AF-4CBF-A345-C92F8C67DBC3}" type="pres">
      <dgm:prSet presAssocID="{A9A588D1-640C-4179-8529-BCD88C4845BE}" presName="composite" presStyleCnt="0"/>
      <dgm:spPr/>
    </dgm:pt>
    <dgm:pt modelId="{30671CAB-65CA-4429-AEFF-1C70A362DEA2}" type="pres">
      <dgm:prSet presAssocID="{A9A588D1-640C-4179-8529-BCD88C4845BE}" presName="rect1" presStyleLbl="bgShp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21CC6F23-2924-4386-AC8A-0270DB435ECA}" type="pres">
      <dgm:prSet presAssocID="{A9A588D1-640C-4179-8529-BCD88C4845BE}" presName="rect2" presStyleLbl="trBgShp" presStyleIdx="0" presStyleCnt="8">
        <dgm:presLayoutVars>
          <dgm:bulletEnabled val="1"/>
        </dgm:presLayoutVars>
      </dgm:prSet>
      <dgm:spPr/>
    </dgm:pt>
    <dgm:pt modelId="{B084719B-2611-4874-871B-EA3D2DBBBCC4}" type="pres">
      <dgm:prSet presAssocID="{1E6D077E-4FA7-4C8F-BFA0-A11EE6F2434A}" presName="sibTrans" presStyleCnt="0"/>
      <dgm:spPr/>
    </dgm:pt>
    <dgm:pt modelId="{2525FE10-88D2-4F03-B6B9-0F4E3544A513}" type="pres">
      <dgm:prSet presAssocID="{348190D8-6217-4054-8488-F99AFB742967}" presName="composite" presStyleCnt="0"/>
      <dgm:spPr/>
    </dgm:pt>
    <dgm:pt modelId="{C862E5A3-28BA-4313-AAC9-A32DA522A412}" type="pres">
      <dgm:prSet presAssocID="{348190D8-6217-4054-8488-F99AFB742967}" presName="rect1" presStyleLbl="bgShp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8D5E0845-DF71-4C46-B2D2-0813F9577036}" type="pres">
      <dgm:prSet presAssocID="{348190D8-6217-4054-8488-F99AFB742967}" presName="rect2" presStyleLbl="trBgShp" presStyleIdx="1" presStyleCnt="8">
        <dgm:presLayoutVars>
          <dgm:bulletEnabled val="1"/>
        </dgm:presLayoutVars>
      </dgm:prSet>
      <dgm:spPr/>
    </dgm:pt>
    <dgm:pt modelId="{564699F3-D598-4CF6-918A-129295B64A07}" type="pres">
      <dgm:prSet presAssocID="{E55C978E-147F-49D2-876F-F983E1AC2E76}" presName="sibTrans" presStyleCnt="0"/>
      <dgm:spPr/>
    </dgm:pt>
    <dgm:pt modelId="{5BBE0315-B8BB-4653-B75A-BAFD5F31548B}" type="pres">
      <dgm:prSet presAssocID="{4AC705DC-E725-43F7-A20F-4DD5A1F2FB7F}" presName="composite" presStyleCnt="0"/>
      <dgm:spPr/>
    </dgm:pt>
    <dgm:pt modelId="{5E143ED8-0678-4733-A906-E199A57586A3}" type="pres">
      <dgm:prSet presAssocID="{4AC705DC-E725-43F7-A20F-4DD5A1F2FB7F}" presName="rect1" presStyleLbl="bgShp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2634DB6-6D68-4EBC-A600-FBD1F7900AB3}" type="pres">
      <dgm:prSet presAssocID="{4AC705DC-E725-43F7-A20F-4DD5A1F2FB7F}" presName="rect2" presStyleLbl="trBgShp" presStyleIdx="2" presStyleCnt="8">
        <dgm:presLayoutVars>
          <dgm:bulletEnabled val="1"/>
        </dgm:presLayoutVars>
      </dgm:prSet>
      <dgm:spPr/>
    </dgm:pt>
    <dgm:pt modelId="{15FC98F8-7D89-4920-8546-43DEB8CA78CD}" type="pres">
      <dgm:prSet presAssocID="{24C94DD1-25E1-4697-8E04-E95BD48B42D5}" presName="sibTrans" presStyleCnt="0"/>
      <dgm:spPr/>
    </dgm:pt>
    <dgm:pt modelId="{7176FDE4-5F17-45F5-BC4B-26368BBD08B6}" type="pres">
      <dgm:prSet presAssocID="{537F92D2-E126-4436-BDFE-91F7A187F2CA}" presName="composite" presStyleCnt="0"/>
      <dgm:spPr/>
    </dgm:pt>
    <dgm:pt modelId="{EE9911FD-A41E-42AE-8B7A-26E0982B78B9}" type="pres">
      <dgm:prSet presAssocID="{537F92D2-E126-4436-BDFE-91F7A187F2CA}" presName="rect1" presStyleLbl="bgShp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67B8FC94-CEC0-4CD5-99EB-C7AD15BD895A}" type="pres">
      <dgm:prSet presAssocID="{537F92D2-E126-4436-BDFE-91F7A187F2CA}" presName="rect2" presStyleLbl="trBgShp" presStyleIdx="3" presStyleCnt="8">
        <dgm:presLayoutVars>
          <dgm:bulletEnabled val="1"/>
        </dgm:presLayoutVars>
      </dgm:prSet>
      <dgm:spPr/>
    </dgm:pt>
    <dgm:pt modelId="{7B15C29D-AD15-4927-9B2E-2CAD826DC678}" type="pres">
      <dgm:prSet presAssocID="{5BC49A22-227A-4E9E-B4CF-035A48939408}" presName="sibTrans" presStyleCnt="0"/>
      <dgm:spPr/>
    </dgm:pt>
    <dgm:pt modelId="{3DE8D8A2-7C21-41B2-A743-94B552EDBD36}" type="pres">
      <dgm:prSet presAssocID="{6C94E63A-2FD0-4062-A441-00A8F0A581B9}" presName="composite" presStyleCnt="0"/>
      <dgm:spPr/>
    </dgm:pt>
    <dgm:pt modelId="{517F1ADE-D1AE-4527-A737-BC7AB8F357FB}" type="pres">
      <dgm:prSet presAssocID="{6C94E63A-2FD0-4062-A441-00A8F0A581B9}" presName="rect1" presStyleLbl="bgShp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326A29D7-E8DD-4B91-8764-8CE648C618D5}" type="pres">
      <dgm:prSet presAssocID="{6C94E63A-2FD0-4062-A441-00A8F0A581B9}" presName="rect2" presStyleLbl="trBgShp" presStyleIdx="4" presStyleCnt="8">
        <dgm:presLayoutVars>
          <dgm:bulletEnabled val="1"/>
        </dgm:presLayoutVars>
      </dgm:prSet>
      <dgm:spPr/>
    </dgm:pt>
    <dgm:pt modelId="{C9D3CF10-E188-4895-8478-B887C1C7A143}" type="pres">
      <dgm:prSet presAssocID="{7ACCC570-57A4-402C-BA84-E436DBA9BCEC}" presName="sibTrans" presStyleCnt="0"/>
      <dgm:spPr/>
    </dgm:pt>
    <dgm:pt modelId="{A1F8CB0D-4DB3-4E7E-A55C-3E307E69A906}" type="pres">
      <dgm:prSet presAssocID="{59EE506A-9F31-44DB-9629-9D5D9D072B65}" presName="composite" presStyleCnt="0"/>
      <dgm:spPr/>
    </dgm:pt>
    <dgm:pt modelId="{244FB5AB-865B-482F-968C-35018C27DFD1}" type="pres">
      <dgm:prSet presAssocID="{59EE506A-9F31-44DB-9629-9D5D9D072B65}" presName="rect1" presStyleLbl="bgShp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2B8FA5F9-E76A-4D20-B010-77272EA93DA7}" type="pres">
      <dgm:prSet presAssocID="{59EE506A-9F31-44DB-9629-9D5D9D072B65}" presName="rect2" presStyleLbl="trBgShp" presStyleIdx="5" presStyleCnt="8">
        <dgm:presLayoutVars>
          <dgm:bulletEnabled val="1"/>
        </dgm:presLayoutVars>
      </dgm:prSet>
      <dgm:spPr/>
    </dgm:pt>
    <dgm:pt modelId="{4A7AC72F-7A23-4AEC-9BC5-BB0ED2032EDB}" type="pres">
      <dgm:prSet presAssocID="{568607BB-46D9-4DE3-ACA6-DDE0C09A2C69}" presName="sibTrans" presStyleCnt="0"/>
      <dgm:spPr/>
    </dgm:pt>
    <dgm:pt modelId="{140B519A-3869-4070-8C13-820A7870CD26}" type="pres">
      <dgm:prSet presAssocID="{26DBCFE5-85AA-4949-BA90-103FEB1C72C8}" presName="composite" presStyleCnt="0"/>
      <dgm:spPr/>
    </dgm:pt>
    <dgm:pt modelId="{C38A7394-BAFE-41C6-A9B6-0BAFE2237C8C}" type="pres">
      <dgm:prSet presAssocID="{26DBCFE5-85AA-4949-BA90-103FEB1C72C8}" presName="rect1" presStyleLbl="bgShp" presStyleIdx="6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D1B36718-86A3-47FE-AEA6-A8838859058F}" type="pres">
      <dgm:prSet presAssocID="{26DBCFE5-85AA-4949-BA90-103FEB1C72C8}" presName="rect2" presStyleLbl="trBgShp" presStyleIdx="6" presStyleCnt="8">
        <dgm:presLayoutVars>
          <dgm:bulletEnabled val="1"/>
        </dgm:presLayoutVars>
      </dgm:prSet>
      <dgm:spPr/>
    </dgm:pt>
    <dgm:pt modelId="{311D33B1-C275-489D-B619-45B595A0ACC9}" type="pres">
      <dgm:prSet presAssocID="{FAAE480C-4E23-4EC2-ABE2-15C7418AA87B}" presName="sibTrans" presStyleCnt="0"/>
      <dgm:spPr/>
    </dgm:pt>
    <dgm:pt modelId="{3A61B52D-E49B-4C9D-920C-8EDA6ACE6929}" type="pres">
      <dgm:prSet presAssocID="{E11A1F3E-32DD-42FD-B158-097A74191A42}" presName="composite" presStyleCnt="0"/>
      <dgm:spPr/>
    </dgm:pt>
    <dgm:pt modelId="{0F1D6053-301A-4882-9067-C9A4EAD2D5F7}" type="pres">
      <dgm:prSet presAssocID="{E11A1F3E-32DD-42FD-B158-097A74191A42}" presName="rect1" presStyleLbl="bgShp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70BA1D9C-2A35-4B0E-9BE0-777AFFBBDAD1}" type="pres">
      <dgm:prSet presAssocID="{E11A1F3E-32DD-42FD-B158-097A74191A42}" presName="rect2" presStyleLbl="trBgShp" presStyleIdx="7" presStyleCnt="8">
        <dgm:presLayoutVars>
          <dgm:bulletEnabled val="1"/>
        </dgm:presLayoutVars>
      </dgm:prSet>
      <dgm:spPr/>
    </dgm:pt>
  </dgm:ptLst>
  <dgm:cxnLst>
    <dgm:cxn modelId="{B2C5F801-C19F-4E9F-949D-B13DC46FFE41}" type="presOf" srcId="{D8306D0D-96C9-4BF1-86B7-C514D42710C6}" destId="{6B3A72EE-0AD4-4BB4-95ED-560837A71F08}" srcOrd="0" destOrd="0" presId="urn:microsoft.com/office/officeart/2008/layout/BendingPictureSemiTransparentText"/>
    <dgm:cxn modelId="{EBF0D409-286B-41A2-90DF-313262F7771A}" type="presOf" srcId="{A9A588D1-640C-4179-8529-BCD88C4845BE}" destId="{21CC6F23-2924-4386-AC8A-0270DB435ECA}" srcOrd="0" destOrd="0" presId="urn:microsoft.com/office/officeart/2008/layout/BendingPictureSemiTransparentText"/>
    <dgm:cxn modelId="{9892F037-25C6-4ABC-A457-5EE1BAF2279B}" type="presOf" srcId="{537F92D2-E126-4436-BDFE-91F7A187F2CA}" destId="{67B8FC94-CEC0-4CD5-99EB-C7AD15BD895A}" srcOrd="0" destOrd="0" presId="urn:microsoft.com/office/officeart/2008/layout/BendingPictureSemiTransparentText"/>
    <dgm:cxn modelId="{4CFE5A65-B778-4BD9-98B3-BE7ACEEC26DA}" srcId="{D8306D0D-96C9-4BF1-86B7-C514D42710C6}" destId="{A9A588D1-640C-4179-8529-BCD88C4845BE}" srcOrd="0" destOrd="0" parTransId="{08ABC710-673B-47D1-BA0B-735DD0034836}" sibTransId="{1E6D077E-4FA7-4C8F-BFA0-A11EE6F2434A}"/>
    <dgm:cxn modelId="{B772CB69-6B01-4D31-931A-AB63831C99AF}" srcId="{D8306D0D-96C9-4BF1-86B7-C514D42710C6}" destId="{6C94E63A-2FD0-4062-A441-00A8F0A581B9}" srcOrd="4" destOrd="0" parTransId="{7BD6D6E8-5D1A-4CF1-BC4A-D64E477EC460}" sibTransId="{7ACCC570-57A4-402C-BA84-E436DBA9BCEC}"/>
    <dgm:cxn modelId="{72D8A26E-7965-4806-B51C-92C707B7BE5F}" srcId="{D8306D0D-96C9-4BF1-86B7-C514D42710C6}" destId="{4AC705DC-E725-43F7-A20F-4DD5A1F2FB7F}" srcOrd="2" destOrd="0" parTransId="{6ACD2492-DFFE-4358-8E66-6D9FC0E4A8CE}" sibTransId="{24C94DD1-25E1-4697-8E04-E95BD48B42D5}"/>
    <dgm:cxn modelId="{23ECFB55-BFDE-4A9A-9ABE-F985A80883FB}" type="presOf" srcId="{6C94E63A-2FD0-4062-A441-00A8F0A581B9}" destId="{326A29D7-E8DD-4B91-8764-8CE648C618D5}" srcOrd="0" destOrd="0" presId="urn:microsoft.com/office/officeart/2008/layout/BendingPictureSemiTransparentText"/>
    <dgm:cxn modelId="{5C6F8A7B-4A26-4C8A-AC99-46ED45C6BF34}" srcId="{D8306D0D-96C9-4BF1-86B7-C514D42710C6}" destId="{59EE506A-9F31-44DB-9629-9D5D9D072B65}" srcOrd="5" destOrd="0" parTransId="{9F9C91FC-A810-44B0-8E47-45DBE473E393}" sibTransId="{568607BB-46D9-4DE3-ACA6-DDE0C09A2C69}"/>
    <dgm:cxn modelId="{7FCC55AD-9AB5-4CEF-8A17-49F7A0968534}" srcId="{D8306D0D-96C9-4BF1-86B7-C514D42710C6}" destId="{348190D8-6217-4054-8488-F99AFB742967}" srcOrd="1" destOrd="0" parTransId="{E432B3E4-D35D-4D24-815D-65BA55787E3A}" sibTransId="{E55C978E-147F-49D2-876F-F983E1AC2E76}"/>
    <dgm:cxn modelId="{EBF19AAE-8F80-4CD8-85CC-0C634B795DC9}" type="presOf" srcId="{E11A1F3E-32DD-42FD-B158-097A74191A42}" destId="{70BA1D9C-2A35-4B0E-9BE0-777AFFBBDAD1}" srcOrd="0" destOrd="0" presId="urn:microsoft.com/office/officeart/2008/layout/BendingPictureSemiTransparentText"/>
    <dgm:cxn modelId="{08A7CDB1-35B5-49F6-93A6-92389B8CB23D}" srcId="{D8306D0D-96C9-4BF1-86B7-C514D42710C6}" destId="{E11A1F3E-32DD-42FD-B158-097A74191A42}" srcOrd="7" destOrd="0" parTransId="{3425DA21-8C75-486C-B47A-A98674A7C967}" sibTransId="{B756EF6E-9B70-40B0-8B28-61680BA07D0C}"/>
    <dgm:cxn modelId="{6CCBA2BF-E9F6-4883-A587-C313982AC618}" type="presOf" srcId="{4AC705DC-E725-43F7-A20F-4DD5A1F2FB7F}" destId="{42634DB6-6D68-4EBC-A600-FBD1F7900AB3}" srcOrd="0" destOrd="0" presId="urn:microsoft.com/office/officeart/2008/layout/BendingPictureSemiTransparentText"/>
    <dgm:cxn modelId="{D1E851CB-4703-4D7A-AD4A-B530AC5A58B0}" srcId="{D8306D0D-96C9-4BF1-86B7-C514D42710C6}" destId="{26DBCFE5-85AA-4949-BA90-103FEB1C72C8}" srcOrd="6" destOrd="0" parTransId="{0BCFB4C8-A07A-42EB-8CB1-AA158389D4BA}" sibTransId="{FAAE480C-4E23-4EC2-ABE2-15C7418AA87B}"/>
    <dgm:cxn modelId="{9C2890D1-169A-47E7-AA7B-5339103FCB6E}" type="presOf" srcId="{26DBCFE5-85AA-4949-BA90-103FEB1C72C8}" destId="{D1B36718-86A3-47FE-AEA6-A8838859058F}" srcOrd="0" destOrd="0" presId="urn:microsoft.com/office/officeart/2008/layout/BendingPictureSemiTransparentText"/>
    <dgm:cxn modelId="{2722D8EB-618F-4732-9077-CF502A202C6F}" type="presOf" srcId="{59EE506A-9F31-44DB-9629-9D5D9D072B65}" destId="{2B8FA5F9-E76A-4D20-B010-77272EA93DA7}" srcOrd="0" destOrd="0" presId="urn:microsoft.com/office/officeart/2008/layout/BendingPictureSemiTransparentText"/>
    <dgm:cxn modelId="{2F7BEBEB-7C1E-4121-8936-1533499CCC2D}" srcId="{D8306D0D-96C9-4BF1-86B7-C514D42710C6}" destId="{537F92D2-E126-4436-BDFE-91F7A187F2CA}" srcOrd="3" destOrd="0" parTransId="{28F0A482-01E7-4140-A288-66B781969FC5}" sibTransId="{5BC49A22-227A-4E9E-B4CF-035A48939408}"/>
    <dgm:cxn modelId="{58CE59FA-2F7F-4745-9267-C1442BCA1F84}" type="presOf" srcId="{348190D8-6217-4054-8488-F99AFB742967}" destId="{8D5E0845-DF71-4C46-B2D2-0813F9577036}" srcOrd="0" destOrd="0" presId="urn:microsoft.com/office/officeart/2008/layout/BendingPictureSemiTransparentText"/>
    <dgm:cxn modelId="{27164483-3758-4DF0-B978-4992CF16F8FE}" type="presParOf" srcId="{6B3A72EE-0AD4-4BB4-95ED-560837A71F08}" destId="{4FBF4246-60AF-4CBF-A345-C92F8C67DBC3}" srcOrd="0" destOrd="0" presId="urn:microsoft.com/office/officeart/2008/layout/BendingPictureSemiTransparentText"/>
    <dgm:cxn modelId="{9FBDB61A-700A-422A-8C1F-31371551AEEE}" type="presParOf" srcId="{4FBF4246-60AF-4CBF-A345-C92F8C67DBC3}" destId="{30671CAB-65CA-4429-AEFF-1C70A362DEA2}" srcOrd="0" destOrd="0" presId="urn:microsoft.com/office/officeart/2008/layout/BendingPictureSemiTransparentText"/>
    <dgm:cxn modelId="{0195D206-7C83-48D9-B677-F66E695C63BB}" type="presParOf" srcId="{4FBF4246-60AF-4CBF-A345-C92F8C67DBC3}" destId="{21CC6F23-2924-4386-AC8A-0270DB435ECA}" srcOrd="1" destOrd="0" presId="urn:microsoft.com/office/officeart/2008/layout/BendingPictureSemiTransparentText"/>
    <dgm:cxn modelId="{BBDE4545-9D7C-4C88-9964-830675BEC9B0}" type="presParOf" srcId="{6B3A72EE-0AD4-4BB4-95ED-560837A71F08}" destId="{B084719B-2611-4874-871B-EA3D2DBBBCC4}" srcOrd="1" destOrd="0" presId="urn:microsoft.com/office/officeart/2008/layout/BendingPictureSemiTransparentText"/>
    <dgm:cxn modelId="{1FE51EB1-8820-4DF3-8ADB-BC706456000D}" type="presParOf" srcId="{6B3A72EE-0AD4-4BB4-95ED-560837A71F08}" destId="{2525FE10-88D2-4F03-B6B9-0F4E3544A513}" srcOrd="2" destOrd="0" presId="urn:microsoft.com/office/officeart/2008/layout/BendingPictureSemiTransparentText"/>
    <dgm:cxn modelId="{551DEF4F-592A-41CB-A4AB-21591D54E69E}" type="presParOf" srcId="{2525FE10-88D2-4F03-B6B9-0F4E3544A513}" destId="{C862E5A3-28BA-4313-AAC9-A32DA522A412}" srcOrd="0" destOrd="0" presId="urn:microsoft.com/office/officeart/2008/layout/BendingPictureSemiTransparentText"/>
    <dgm:cxn modelId="{34133E44-7EF3-4C69-90CE-63A00C8CE3A3}" type="presParOf" srcId="{2525FE10-88D2-4F03-B6B9-0F4E3544A513}" destId="{8D5E0845-DF71-4C46-B2D2-0813F9577036}" srcOrd="1" destOrd="0" presId="urn:microsoft.com/office/officeart/2008/layout/BendingPictureSemiTransparentText"/>
    <dgm:cxn modelId="{7B7D3723-AF2C-4385-9398-AE503C6772F2}" type="presParOf" srcId="{6B3A72EE-0AD4-4BB4-95ED-560837A71F08}" destId="{564699F3-D598-4CF6-918A-129295B64A07}" srcOrd="3" destOrd="0" presId="urn:microsoft.com/office/officeart/2008/layout/BendingPictureSemiTransparentText"/>
    <dgm:cxn modelId="{8E8DE446-DEB7-45FF-9117-853DCB1ACF46}" type="presParOf" srcId="{6B3A72EE-0AD4-4BB4-95ED-560837A71F08}" destId="{5BBE0315-B8BB-4653-B75A-BAFD5F31548B}" srcOrd="4" destOrd="0" presId="urn:microsoft.com/office/officeart/2008/layout/BendingPictureSemiTransparentText"/>
    <dgm:cxn modelId="{7B544DB4-A067-4664-AD6D-17A89FE08D66}" type="presParOf" srcId="{5BBE0315-B8BB-4653-B75A-BAFD5F31548B}" destId="{5E143ED8-0678-4733-A906-E199A57586A3}" srcOrd="0" destOrd="0" presId="urn:microsoft.com/office/officeart/2008/layout/BendingPictureSemiTransparentText"/>
    <dgm:cxn modelId="{55321A70-628F-43FD-A068-2E07807160C7}" type="presParOf" srcId="{5BBE0315-B8BB-4653-B75A-BAFD5F31548B}" destId="{42634DB6-6D68-4EBC-A600-FBD1F7900AB3}" srcOrd="1" destOrd="0" presId="urn:microsoft.com/office/officeart/2008/layout/BendingPictureSemiTransparentText"/>
    <dgm:cxn modelId="{8896045E-1AEE-4364-8282-723ECE4B7779}" type="presParOf" srcId="{6B3A72EE-0AD4-4BB4-95ED-560837A71F08}" destId="{15FC98F8-7D89-4920-8546-43DEB8CA78CD}" srcOrd="5" destOrd="0" presId="urn:microsoft.com/office/officeart/2008/layout/BendingPictureSemiTransparentText"/>
    <dgm:cxn modelId="{55B31C76-2958-4A60-B69A-2AD3BEE53B8F}" type="presParOf" srcId="{6B3A72EE-0AD4-4BB4-95ED-560837A71F08}" destId="{7176FDE4-5F17-45F5-BC4B-26368BBD08B6}" srcOrd="6" destOrd="0" presId="urn:microsoft.com/office/officeart/2008/layout/BendingPictureSemiTransparentText"/>
    <dgm:cxn modelId="{B94E9726-7C1E-4356-B99D-87FD419DB82C}" type="presParOf" srcId="{7176FDE4-5F17-45F5-BC4B-26368BBD08B6}" destId="{EE9911FD-A41E-42AE-8B7A-26E0982B78B9}" srcOrd="0" destOrd="0" presId="urn:microsoft.com/office/officeart/2008/layout/BendingPictureSemiTransparentText"/>
    <dgm:cxn modelId="{7C3514B9-203B-4473-BF02-DDCF9D0DC253}" type="presParOf" srcId="{7176FDE4-5F17-45F5-BC4B-26368BBD08B6}" destId="{67B8FC94-CEC0-4CD5-99EB-C7AD15BD895A}" srcOrd="1" destOrd="0" presId="urn:microsoft.com/office/officeart/2008/layout/BendingPictureSemiTransparentText"/>
    <dgm:cxn modelId="{2FB324A7-A218-467C-A826-A17124225624}" type="presParOf" srcId="{6B3A72EE-0AD4-4BB4-95ED-560837A71F08}" destId="{7B15C29D-AD15-4927-9B2E-2CAD826DC678}" srcOrd="7" destOrd="0" presId="urn:microsoft.com/office/officeart/2008/layout/BendingPictureSemiTransparentText"/>
    <dgm:cxn modelId="{A04A020F-4750-4799-8286-F479F029E3EA}" type="presParOf" srcId="{6B3A72EE-0AD4-4BB4-95ED-560837A71F08}" destId="{3DE8D8A2-7C21-41B2-A743-94B552EDBD36}" srcOrd="8" destOrd="0" presId="urn:microsoft.com/office/officeart/2008/layout/BendingPictureSemiTransparentText"/>
    <dgm:cxn modelId="{E9E38119-EFF1-4573-8A9A-4C3FE9831695}" type="presParOf" srcId="{3DE8D8A2-7C21-41B2-A743-94B552EDBD36}" destId="{517F1ADE-D1AE-4527-A737-BC7AB8F357FB}" srcOrd="0" destOrd="0" presId="urn:microsoft.com/office/officeart/2008/layout/BendingPictureSemiTransparentText"/>
    <dgm:cxn modelId="{D1F86742-1169-401C-90C3-7CDB52688BC0}" type="presParOf" srcId="{3DE8D8A2-7C21-41B2-A743-94B552EDBD36}" destId="{326A29D7-E8DD-4B91-8764-8CE648C618D5}" srcOrd="1" destOrd="0" presId="urn:microsoft.com/office/officeart/2008/layout/BendingPictureSemiTransparentText"/>
    <dgm:cxn modelId="{6B7164E7-8C90-4F4A-8B38-B83A35E15FC7}" type="presParOf" srcId="{6B3A72EE-0AD4-4BB4-95ED-560837A71F08}" destId="{C9D3CF10-E188-4895-8478-B887C1C7A143}" srcOrd="9" destOrd="0" presId="urn:microsoft.com/office/officeart/2008/layout/BendingPictureSemiTransparentText"/>
    <dgm:cxn modelId="{426768C9-CE67-4EEA-9984-3E6CB9E21BE4}" type="presParOf" srcId="{6B3A72EE-0AD4-4BB4-95ED-560837A71F08}" destId="{A1F8CB0D-4DB3-4E7E-A55C-3E307E69A906}" srcOrd="10" destOrd="0" presId="urn:microsoft.com/office/officeart/2008/layout/BendingPictureSemiTransparentText"/>
    <dgm:cxn modelId="{C26DF849-4F6B-41F8-A02E-9C1E59C65E44}" type="presParOf" srcId="{A1F8CB0D-4DB3-4E7E-A55C-3E307E69A906}" destId="{244FB5AB-865B-482F-968C-35018C27DFD1}" srcOrd="0" destOrd="0" presId="urn:microsoft.com/office/officeart/2008/layout/BendingPictureSemiTransparentText"/>
    <dgm:cxn modelId="{24BF2BC0-A65C-464F-AF4E-FC61771B38F9}" type="presParOf" srcId="{A1F8CB0D-4DB3-4E7E-A55C-3E307E69A906}" destId="{2B8FA5F9-E76A-4D20-B010-77272EA93DA7}" srcOrd="1" destOrd="0" presId="urn:microsoft.com/office/officeart/2008/layout/BendingPictureSemiTransparentText"/>
    <dgm:cxn modelId="{B4CB292A-DA93-4FCA-A6A2-308057AC05E6}" type="presParOf" srcId="{6B3A72EE-0AD4-4BB4-95ED-560837A71F08}" destId="{4A7AC72F-7A23-4AEC-9BC5-BB0ED2032EDB}" srcOrd="11" destOrd="0" presId="urn:microsoft.com/office/officeart/2008/layout/BendingPictureSemiTransparentText"/>
    <dgm:cxn modelId="{9C4FC63E-47E4-4D84-87E2-5272C0F77590}" type="presParOf" srcId="{6B3A72EE-0AD4-4BB4-95ED-560837A71F08}" destId="{140B519A-3869-4070-8C13-820A7870CD26}" srcOrd="12" destOrd="0" presId="urn:microsoft.com/office/officeart/2008/layout/BendingPictureSemiTransparentText"/>
    <dgm:cxn modelId="{C20E90C5-AF38-4082-B160-85A363AC2DDC}" type="presParOf" srcId="{140B519A-3869-4070-8C13-820A7870CD26}" destId="{C38A7394-BAFE-41C6-A9B6-0BAFE2237C8C}" srcOrd="0" destOrd="0" presId="urn:microsoft.com/office/officeart/2008/layout/BendingPictureSemiTransparentText"/>
    <dgm:cxn modelId="{35413C6F-9EA7-4889-AA7F-DE30CDC691D3}" type="presParOf" srcId="{140B519A-3869-4070-8C13-820A7870CD26}" destId="{D1B36718-86A3-47FE-AEA6-A8838859058F}" srcOrd="1" destOrd="0" presId="urn:microsoft.com/office/officeart/2008/layout/BendingPictureSemiTransparentText"/>
    <dgm:cxn modelId="{5789B7A3-ADBC-41BA-B2B1-43739BBC1E2D}" type="presParOf" srcId="{6B3A72EE-0AD4-4BB4-95ED-560837A71F08}" destId="{311D33B1-C275-489D-B619-45B595A0ACC9}" srcOrd="13" destOrd="0" presId="urn:microsoft.com/office/officeart/2008/layout/BendingPictureSemiTransparentText"/>
    <dgm:cxn modelId="{EFDC616A-5A23-4CD6-9473-E07A861DF7B6}" type="presParOf" srcId="{6B3A72EE-0AD4-4BB4-95ED-560837A71F08}" destId="{3A61B52D-E49B-4C9D-920C-8EDA6ACE6929}" srcOrd="14" destOrd="0" presId="urn:microsoft.com/office/officeart/2008/layout/BendingPictureSemiTransparentText"/>
    <dgm:cxn modelId="{70775862-2F48-4000-88CF-E2BD82E1CC95}" type="presParOf" srcId="{3A61B52D-E49B-4C9D-920C-8EDA6ACE6929}" destId="{0F1D6053-301A-4882-9067-C9A4EAD2D5F7}" srcOrd="0" destOrd="0" presId="urn:microsoft.com/office/officeart/2008/layout/BendingPictureSemiTransparentText"/>
    <dgm:cxn modelId="{09250083-385A-472A-B5C9-4A55FDFFADF6}" type="presParOf" srcId="{3A61B52D-E49B-4C9D-920C-8EDA6ACE6929}" destId="{70BA1D9C-2A35-4B0E-9BE0-777AFFBBDAD1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8306D0D-96C9-4BF1-86B7-C514D42710C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6C94E63A-2FD0-4062-A441-00A8F0A581B9}">
      <dgm:prSet phldrT="[Text]"/>
      <dgm:spPr/>
      <dgm:t>
        <a:bodyPr/>
        <a:lstStyle/>
        <a:p>
          <a:r>
            <a:rPr lang="en-US" b="0" i="0" dirty="0"/>
            <a:t>132</a:t>
          </a:r>
          <a:endParaRPr lang="en-US" dirty="0"/>
        </a:p>
      </dgm:t>
    </dgm:pt>
    <dgm:pt modelId="{7BD6D6E8-5D1A-4CF1-BC4A-D64E477EC460}" type="parTrans" cxnId="{B772CB69-6B01-4D31-931A-AB63831C99AF}">
      <dgm:prSet/>
      <dgm:spPr/>
      <dgm:t>
        <a:bodyPr/>
        <a:lstStyle/>
        <a:p>
          <a:endParaRPr lang="en-US"/>
        </a:p>
      </dgm:t>
    </dgm:pt>
    <dgm:pt modelId="{7ACCC570-57A4-402C-BA84-E436DBA9BCEC}" type="sibTrans" cxnId="{B772CB69-6B01-4D31-931A-AB63831C99AF}">
      <dgm:prSet/>
      <dgm:spPr/>
      <dgm:t>
        <a:bodyPr/>
        <a:lstStyle/>
        <a:p>
          <a:endParaRPr lang="en-US"/>
        </a:p>
      </dgm:t>
    </dgm:pt>
    <dgm:pt modelId="{348190D8-6217-4054-8488-F99AFB742967}">
      <dgm:prSet phldrT="[Text]"/>
      <dgm:spPr/>
      <dgm:t>
        <a:bodyPr/>
        <a:lstStyle/>
        <a:p>
          <a:r>
            <a:rPr lang="en-US" b="0" i="0" dirty="0"/>
            <a:t>45</a:t>
          </a:r>
          <a:endParaRPr lang="en-US" dirty="0"/>
        </a:p>
      </dgm:t>
    </dgm:pt>
    <dgm:pt modelId="{E432B3E4-D35D-4D24-815D-65BA55787E3A}" type="parTrans" cxnId="{7FCC55AD-9AB5-4CEF-8A17-49F7A0968534}">
      <dgm:prSet/>
      <dgm:spPr/>
      <dgm:t>
        <a:bodyPr/>
        <a:lstStyle/>
        <a:p>
          <a:endParaRPr lang="en-US"/>
        </a:p>
      </dgm:t>
    </dgm:pt>
    <dgm:pt modelId="{E55C978E-147F-49D2-876F-F983E1AC2E76}" type="sibTrans" cxnId="{7FCC55AD-9AB5-4CEF-8A17-49F7A0968534}">
      <dgm:prSet/>
      <dgm:spPr/>
      <dgm:t>
        <a:bodyPr/>
        <a:lstStyle/>
        <a:p>
          <a:endParaRPr lang="en-US"/>
        </a:p>
      </dgm:t>
    </dgm:pt>
    <dgm:pt modelId="{4AC705DC-E725-43F7-A20F-4DD5A1F2FB7F}">
      <dgm:prSet phldrT="[Text]"/>
      <dgm:spPr/>
      <dgm:t>
        <a:bodyPr/>
        <a:lstStyle/>
        <a:p>
          <a:r>
            <a:rPr lang="en-US" b="0" i="0" dirty="0"/>
            <a:t>45</a:t>
          </a:r>
          <a:endParaRPr lang="en-US" dirty="0"/>
        </a:p>
      </dgm:t>
    </dgm:pt>
    <dgm:pt modelId="{6ACD2492-DFFE-4358-8E66-6D9FC0E4A8CE}" type="parTrans" cxnId="{72D8A26E-7965-4806-B51C-92C707B7BE5F}">
      <dgm:prSet/>
      <dgm:spPr/>
      <dgm:t>
        <a:bodyPr/>
        <a:lstStyle/>
        <a:p>
          <a:endParaRPr lang="en-US"/>
        </a:p>
      </dgm:t>
    </dgm:pt>
    <dgm:pt modelId="{24C94DD1-25E1-4697-8E04-E95BD48B42D5}" type="sibTrans" cxnId="{72D8A26E-7965-4806-B51C-92C707B7BE5F}">
      <dgm:prSet/>
      <dgm:spPr/>
      <dgm:t>
        <a:bodyPr/>
        <a:lstStyle/>
        <a:p>
          <a:endParaRPr lang="en-US"/>
        </a:p>
      </dgm:t>
    </dgm:pt>
    <dgm:pt modelId="{26DBCFE5-85AA-4949-BA90-103FEB1C72C8}">
      <dgm:prSet phldrT="[Text]"/>
      <dgm:spPr/>
      <dgm:t>
        <a:bodyPr/>
        <a:lstStyle/>
        <a:p>
          <a:r>
            <a:rPr lang="en-US" b="0" i="0" dirty="0"/>
            <a:t>264</a:t>
          </a:r>
          <a:endParaRPr lang="en-US" dirty="0"/>
        </a:p>
      </dgm:t>
    </dgm:pt>
    <dgm:pt modelId="{0BCFB4C8-A07A-42EB-8CB1-AA158389D4BA}" type="parTrans" cxnId="{D1E851CB-4703-4D7A-AD4A-B530AC5A58B0}">
      <dgm:prSet/>
      <dgm:spPr/>
      <dgm:t>
        <a:bodyPr/>
        <a:lstStyle/>
        <a:p>
          <a:endParaRPr lang="en-US"/>
        </a:p>
      </dgm:t>
    </dgm:pt>
    <dgm:pt modelId="{FAAE480C-4E23-4EC2-ABE2-15C7418AA87B}" type="sibTrans" cxnId="{D1E851CB-4703-4D7A-AD4A-B530AC5A58B0}">
      <dgm:prSet/>
      <dgm:spPr/>
      <dgm:t>
        <a:bodyPr/>
        <a:lstStyle/>
        <a:p>
          <a:endParaRPr lang="en-US"/>
        </a:p>
      </dgm:t>
    </dgm:pt>
    <dgm:pt modelId="{537F92D2-E126-4436-BDFE-91F7A187F2CA}">
      <dgm:prSet phldrT="[Text]"/>
      <dgm:spPr/>
      <dgm:t>
        <a:bodyPr/>
        <a:lstStyle/>
        <a:p>
          <a:r>
            <a:rPr lang="is-IS" dirty="0"/>
            <a:t>69</a:t>
          </a:r>
          <a:endParaRPr lang="en-US" dirty="0"/>
        </a:p>
      </dgm:t>
    </dgm:pt>
    <dgm:pt modelId="{28F0A482-01E7-4140-A288-66B781969FC5}" type="parTrans" cxnId="{2F7BEBEB-7C1E-4121-8936-1533499CCC2D}">
      <dgm:prSet/>
      <dgm:spPr/>
      <dgm:t>
        <a:bodyPr/>
        <a:lstStyle/>
        <a:p>
          <a:endParaRPr lang="en-US"/>
        </a:p>
      </dgm:t>
    </dgm:pt>
    <dgm:pt modelId="{5BC49A22-227A-4E9E-B4CF-035A48939408}" type="sibTrans" cxnId="{2F7BEBEB-7C1E-4121-8936-1533499CCC2D}">
      <dgm:prSet/>
      <dgm:spPr/>
      <dgm:t>
        <a:bodyPr/>
        <a:lstStyle/>
        <a:p>
          <a:endParaRPr lang="en-US"/>
        </a:p>
      </dgm:t>
    </dgm:pt>
    <dgm:pt modelId="{A9A588D1-640C-4179-8529-BCD88C4845BE}">
      <dgm:prSet phldrT="[Text]"/>
      <dgm:spPr/>
      <dgm:t>
        <a:bodyPr/>
        <a:lstStyle/>
        <a:p>
          <a:r>
            <a:rPr lang="en-US" b="0" i="0" dirty="0"/>
            <a:t>29</a:t>
          </a:r>
          <a:endParaRPr lang="en-US" dirty="0"/>
        </a:p>
      </dgm:t>
    </dgm:pt>
    <dgm:pt modelId="{08ABC710-673B-47D1-BA0B-735DD0034836}" type="parTrans" cxnId="{4CFE5A65-B778-4BD9-98B3-BE7ACEEC26DA}">
      <dgm:prSet/>
      <dgm:spPr/>
      <dgm:t>
        <a:bodyPr/>
        <a:lstStyle/>
        <a:p>
          <a:endParaRPr lang="en-US"/>
        </a:p>
      </dgm:t>
    </dgm:pt>
    <dgm:pt modelId="{1E6D077E-4FA7-4C8F-BFA0-A11EE6F2434A}" type="sibTrans" cxnId="{4CFE5A65-B778-4BD9-98B3-BE7ACEEC26DA}">
      <dgm:prSet/>
      <dgm:spPr/>
      <dgm:t>
        <a:bodyPr/>
        <a:lstStyle/>
        <a:p>
          <a:endParaRPr lang="en-US"/>
        </a:p>
      </dgm:t>
    </dgm:pt>
    <dgm:pt modelId="{59EE506A-9F31-44DB-9629-9D5D9D072B65}">
      <dgm:prSet phldrT="[Text]"/>
      <dgm:spPr/>
      <dgm:t>
        <a:bodyPr/>
        <a:lstStyle/>
        <a:p>
          <a:r>
            <a:rPr lang="en-US" b="0" i="0" dirty="0"/>
            <a:t>195</a:t>
          </a:r>
          <a:endParaRPr lang="en-US" dirty="0"/>
        </a:p>
      </dgm:t>
    </dgm:pt>
    <dgm:pt modelId="{9F9C91FC-A810-44B0-8E47-45DBE473E393}" type="parTrans" cxnId="{5C6F8A7B-4A26-4C8A-AC99-46ED45C6BF34}">
      <dgm:prSet/>
      <dgm:spPr/>
      <dgm:t>
        <a:bodyPr/>
        <a:lstStyle/>
        <a:p>
          <a:endParaRPr lang="en-US"/>
        </a:p>
      </dgm:t>
    </dgm:pt>
    <dgm:pt modelId="{568607BB-46D9-4DE3-ACA6-DDE0C09A2C69}" type="sibTrans" cxnId="{5C6F8A7B-4A26-4C8A-AC99-46ED45C6BF34}">
      <dgm:prSet/>
      <dgm:spPr/>
      <dgm:t>
        <a:bodyPr/>
        <a:lstStyle/>
        <a:p>
          <a:endParaRPr lang="en-US"/>
        </a:p>
      </dgm:t>
    </dgm:pt>
    <dgm:pt modelId="{E11A1F3E-32DD-42FD-B158-097A74191A42}">
      <dgm:prSet phldrT="[Text]"/>
      <dgm:spPr/>
      <dgm:t>
        <a:bodyPr/>
        <a:lstStyle/>
        <a:p>
          <a:r>
            <a:rPr lang="en-US" b="0" i="0" dirty="0"/>
            <a:t>2242</a:t>
          </a:r>
          <a:endParaRPr lang="en-US" dirty="0"/>
        </a:p>
      </dgm:t>
    </dgm:pt>
    <dgm:pt modelId="{3425DA21-8C75-486C-B47A-A98674A7C967}" type="parTrans" cxnId="{08A7CDB1-35B5-49F6-93A6-92389B8CB23D}">
      <dgm:prSet/>
      <dgm:spPr/>
      <dgm:t>
        <a:bodyPr/>
        <a:lstStyle/>
        <a:p>
          <a:endParaRPr lang="en-US"/>
        </a:p>
      </dgm:t>
    </dgm:pt>
    <dgm:pt modelId="{B756EF6E-9B70-40B0-8B28-61680BA07D0C}" type="sibTrans" cxnId="{08A7CDB1-35B5-49F6-93A6-92389B8CB23D}">
      <dgm:prSet/>
      <dgm:spPr/>
      <dgm:t>
        <a:bodyPr/>
        <a:lstStyle/>
        <a:p>
          <a:endParaRPr lang="en-US"/>
        </a:p>
      </dgm:t>
    </dgm:pt>
    <dgm:pt modelId="{6B3A72EE-0AD4-4BB4-95ED-560837A71F08}" type="pres">
      <dgm:prSet presAssocID="{D8306D0D-96C9-4BF1-86B7-C514D42710C6}" presName="Name0" presStyleCnt="0">
        <dgm:presLayoutVars>
          <dgm:dir/>
          <dgm:resizeHandles val="exact"/>
        </dgm:presLayoutVars>
      </dgm:prSet>
      <dgm:spPr/>
    </dgm:pt>
    <dgm:pt modelId="{4FBF4246-60AF-4CBF-A345-C92F8C67DBC3}" type="pres">
      <dgm:prSet presAssocID="{A9A588D1-640C-4179-8529-BCD88C4845BE}" presName="composite" presStyleCnt="0"/>
      <dgm:spPr/>
    </dgm:pt>
    <dgm:pt modelId="{30671CAB-65CA-4429-AEFF-1C70A362DEA2}" type="pres">
      <dgm:prSet presAssocID="{A9A588D1-640C-4179-8529-BCD88C4845BE}" presName="rect1" presStyleLbl="bgShp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21CC6F23-2924-4386-AC8A-0270DB435ECA}" type="pres">
      <dgm:prSet presAssocID="{A9A588D1-640C-4179-8529-BCD88C4845BE}" presName="rect2" presStyleLbl="trBgShp" presStyleIdx="0" presStyleCnt="8">
        <dgm:presLayoutVars>
          <dgm:bulletEnabled val="1"/>
        </dgm:presLayoutVars>
      </dgm:prSet>
      <dgm:spPr/>
    </dgm:pt>
    <dgm:pt modelId="{B084719B-2611-4874-871B-EA3D2DBBBCC4}" type="pres">
      <dgm:prSet presAssocID="{1E6D077E-4FA7-4C8F-BFA0-A11EE6F2434A}" presName="sibTrans" presStyleCnt="0"/>
      <dgm:spPr/>
    </dgm:pt>
    <dgm:pt modelId="{2525FE10-88D2-4F03-B6B9-0F4E3544A513}" type="pres">
      <dgm:prSet presAssocID="{348190D8-6217-4054-8488-F99AFB742967}" presName="composite" presStyleCnt="0"/>
      <dgm:spPr/>
    </dgm:pt>
    <dgm:pt modelId="{C862E5A3-28BA-4313-AAC9-A32DA522A412}" type="pres">
      <dgm:prSet presAssocID="{348190D8-6217-4054-8488-F99AFB742967}" presName="rect1" presStyleLbl="bgShp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8D5E0845-DF71-4C46-B2D2-0813F9577036}" type="pres">
      <dgm:prSet presAssocID="{348190D8-6217-4054-8488-F99AFB742967}" presName="rect2" presStyleLbl="trBgShp" presStyleIdx="1" presStyleCnt="8">
        <dgm:presLayoutVars>
          <dgm:bulletEnabled val="1"/>
        </dgm:presLayoutVars>
      </dgm:prSet>
      <dgm:spPr/>
    </dgm:pt>
    <dgm:pt modelId="{564699F3-D598-4CF6-918A-129295B64A07}" type="pres">
      <dgm:prSet presAssocID="{E55C978E-147F-49D2-876F-F983E1AC2E76}" presName="sibTrans" presStyleCnt="0"/>
      <dgm:spPr/>
    </dgm:pt>
    <dgm:pt modelId="{5BBE0315-B8BB-4653-B75A-BAFD5F31548B}" type="pres">
      <dgm:prSet presAssocID="{4AC705DC-E725-43F7-A20F-4DD5A1F2FB7F}" presName="composite" presStyleCnt="0"/>
      <dgm:spPr/>
    </dgm:pt>
    <dgm:pt modelId="{5E143ED8-0678-4733-A906-E199A57586A3}" type="pres">
      <dgm:prSet presAssocID="{4AC705DC-E725-43F7-A20F-4DD5A1F2FB7F}" presName="rect1" presStyleLbl="bgShp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2634DB6-6D68-4EBC-A600-FBD1F7900AB3}" type="pres">
      <dgm:prSet presAssocID="{4AC705DC-E725-43F7-A20F-4DD5A1F2FB7F}" presName="rect2" presStyleLbl="trBgShp" presStyleIdx="2" presStyleCnt="8">
        <dgm:presLayoutVars>
          <dgm:bulletEnabled val="1"/>
        </dgm:presLayoutVars>
      </dgm:prSet>
      <dgm:spPr/>
    </dgm:pt>
    <dgm:pt modelId="{15FC98F8-7D89-4920-8546-43DEB8CA78CD}" type="pres">
      <dgm:prSet presAssocID="{24C94DD1-25E1-4697-8E04-E95BD48B42D5}" presName="sibTrans" presStyleCnt="0"/>
      <dgm:spPr/>
    </dgm:pt>
    <dgm:pt modelId="{7176FDE4-5F17-45F5-BC4B-26368BBD08B6}" type="pres">
      <dgm:prSet presAssocID="{537F92D2-E126-4436-BDFE-91F7A187F2CA}" presName="composite" presStyleCnt="0"/>
      <dgm:spPr/>
    </dgm:pt>
    <dgm:pt modelId="{EE9911FD-A41E-42AE-8B7A-26E0982B78B9}" type="pres">
      <dgm:prSet presAssocID="{537F92D2-E126-4436-BDFE-91F7A187F2CA}" presName="rect1" presStyleLbl="bgShp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67B8FC94-CEC0-4CD5-99EB-C7AD15BD895A}" type="pres">
      <dgm:prSet presAssocID="{537F92D2-E126-4436-BDFE-91F7A187F2CA}" presName="rect2" presStyleLbl="trBgShp" presStyleIdx="3" presStyleCnt="8">
        <dgm:presLayoutVars>
          <dgm:bulletEnabled val="1"/>
        </dgm:presLayoutVars>
      </dgm:prSet>
      <dgm:spPr/>
    </dgm:pt>
    <dgm:pt modelId="{7B15C29D-AD15-4927-9B2E-2CAD826DC678}" type="pres">
      <dgm:prSet presAssocID="{5BC49A22-227A-4E9E-B4CF-035A48939408}" presName="sibTrans" presStyleCnt="0"/>
      <dgm:spPr/>
    </dgm:pt>
    <dgm:pt modelId="{3DE8D8A2-7C21-41B2-A743-94B552EDBD36}" type="pres">
      <dgm:prSet presAssocID="{6C94E63A-2FD0-4062-A441-00A8F0A581B9}" presName="composite" presStyleCnt="0"/>
      <dgm:spPr/>
    </dgm:pt>
    <dgm:pt modelId="{517F1ADE-D1AE-4527-A737-BC7AB8F357FB}" type="pres">
      <dgm:prSet presAssocID="{6C94E63A-2FD0-4062-A441-00A8F0A581B9}" presName="rect1" presStyleLbl="bgShp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326A29D7-E8DD-4B91-8764-8CE648C618D5}" type="pres">
      <dgm:prSet presAssocID="{6C94E63A-2FD0-4062-A441-00A8F0A581B9}" presName="rect2" presStyleLbl="trBgShp" presStyleIdx="4" presStyleCnt="8">
        <dgm:presLayoutVars>
          <dgm:bulletEnabled val="1"/>
        </dgm:presLayoutVars>
      </dgm:prSet>
      <dgm:spPr/>
    </dgm:pt>
    <dgm:pt modelId="{C9D3CF10-E188-4895-8478-B887C1C7A143}" type="pres">
      <dgm:prSet presAssocID="{7ACCC570-57A4-402C-BA84-E436DBA9BCEC}" presName="sibTrans" presStyleCnt="0"/>
      <dgm:spPr/>
    </dgm:pt>
    <dgm:pt modelId="{A1F8CB0D-4DB3-4E7E-A55C-3E307E69A906}" type="pres">
      <dgm:prSet presAssocID="{59EE506A-9F31-44DB-9629-9D5D9D072B65}" presName="composite" presStyleCnt="0"/>
      <dgm:spPr/>
    </dgm:pt>
    <dgm:pt modelId="{244FB5AB-865B-482F-968C-35018C27DFD1}" type="pres">
      <dgm:prSet presAssocID="{59EE506A-9F31-44DB-9629-9D5D9D072B65}" presName="rect1" presStyleLbl="bgShp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2B8FA5F9-E76A-4D20-B010-77272EA93DA7}" type="pres">
      <dgm:prSet presAssocID="{59EE506A-9F31-44DB-9629-9D5D9D072B65}" presName="rect2" presStyleLbl="trBgShp" presStyleIdx="5" presStyleCnt="8">
        <dgm:presLayoutVars>
          <dgm:bulletEnabled val="1"/>
        </dgm:presLayoutVars>
      </dgm:prSet>
      <dgm:spPr/>
    </dgm:pt>
    <dgm:pt modelId="{4A7AC72F-7A23-4AEC-9BC5-BB0ED2032EDB}" type="pres">
      <dgm:prSet presAssocID="{568607BB-46D9-4DE3-ACA6-DDE0C09A2C69}" presName="sibTrans" presStyleCnt="0"/>
      <dgm:spPr/>
    </dgm:pt>
    <dgm:pt modelId="{140B519A-3869-4070-8C13-820A7870CD26}" type="pres">
      <dgm:prSet presAssocID="{26DBCFE5-85AA-4949-BA90-103FEB1C72C8}" presName="composite" presStyleCnt="0"/>
      <dgm:spPr/>
    </dgm:pt>
    <dgm:pt modelId="{C38A7394-BAFE-41C6-A9B6-0BAFE2237C8C}" type="pres">
      <dgm:prSet presAssocID="{26DBCFE5-85AA-4949-BA90-103FEB1C72C8}" presName="rect1" presStyleLbl="bgShp" presStyleIdx="6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D1B36718-86A3-47FE-AEA6-A8838859058F}" type="pres">
      <dgm:prSet presAssocID="{26DBCFE5-85AA-4949-BA90-103FEB1C72C8}" presName="rect2" presStyleLbl="trBgShp" presStyleIdx="6" presStyleCnt="8">
        <dgm:presLayoutVars>
          <dgm:bulletEnabled val="1"/>
        </dgm:presLayoutVars>
      </dgm:prSet>
      <dgm:spPr/>
    </dgm:pt>
    <dgm:pt modelId="{311D33B1-C275-489D-B619-45B595A0ACC9}" type="pres">
      <dgm:prSet presAssocID="{FAAE480C-4E23-4EC2-ABE2-15C7418AA87B}" presName="sibTrans" presStyleCnt="0"/>
      <dgm:spPr/>
    </dgm:pt>
    <dgm:pt modelId="{3A61B52D-E49B-4C9D-920C-8EDA6ACE6929}" type="pres">
      <dgm:prSet presAssocID="{E11A1F3E-32DD-42FD-B158-097A74191A42}" presName="composite" presStyleCnt="0"/>
      <dgm:spPr/>
    </dgm:pt>
    <dgm:pt modelId="{0F1D6053-301A-4882-9067-C9A4EAD2D5F7}" type="pres">
      <dgm:prSet presAssocID="{E11A1F3E-32DD-42FD-B158-097A74191A42}" presName="rect1" presStyleLbl="bgShp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70BA1D9C-2A35-4B0E-9BE0-777AFFBBDAD1}" type="pres">
      <dgm:prSet presAssocID="{E11A1F3E-32DD-42FD-B158-097A74191A42}" presName="rect2" presStyleLbl="trBgShp" presStyleIdx="7" presStyleCnt="8">
        <dgm:presLayoutVars>
          <dgm:bulletEnabled val="1"/>
        </dgm:presLayoutVars>
      </dgm:prSet>
      <dgm:spPr/>
    </dgm:pt>
  </dgm:ptLst>
  <dgm:cxnLst>
    <dgm:cxn modelId="{B2C5F801-C19F-4E9F-949D-B13DC46FFE41}" type="presOf" srcId="{D8306D0D-96C9-4BF1-86B7-C514D42710C6}" destId="{6B3A72EE-0AD4-4BB4-95ED-560837A71F08}" srcOrd="0" destOrd="0" presId="urn:microsoft.com/office/officeart/2008/layout/BendingPictureSemiTransparentText"/>
    <dgm:cxn modelId="{22A81E26-55A6-4A7F-907D-0823EEA6D05B}" type="presOf" srcId="{E11A1F3E-32DD-42FD-B158-097A74191A42}" destId="{70BA1D9C-2A35-4B0E-9BE0-777AFFBBDAD1}" srcOrd="0" destOrd="0" presId="urn:microsoft.com/office/officeart/2008/layout/BendingPictureSemiTransparentText"/>
    <dgm:cxn modelId="{4CFE5A65-B778-4BD9-98B3-BE7ACEEC26DA}" srcId="{D8306D0D-96C9-4BF1-86B7-C514D42710C6}" destId="{A9A588D1-640C-4179-8529-BCD88C4845BE}" srcOrd="0" destOrd="0" parTransId="{08ABC710-673B-47D1-BA0B-735DD0034836}" sibTransId="{1E6D077E-4FA7-4C8F-BFA0-A11EE6F2434A}"/>
    <dgm:cxn modelId="{BE503548-E0FC-4F67-9D06-8577F4A6605B}" type="presOf" srcId="{59EE506A-9F31-44DB-9629-9D5D9D072B65}" destId="{2B8FA5F9-E76A-4D20-B010-77272EA93DA7}" srcOrd="0" destOrd="0" presId="urn:microsoft.com/office/officeart/2008/layout/BendingPictureSemiTransparentText"/>
    <dgm:cxn modelId="{B772CB69-6B01-4D31-931A-AB63831C99AF}" srcId="{D8306D0D-96C9-4BF1-86B7-C514D42710C6}" destId="{6C94E63A-2FD0-4062-A441-00A8F0A581B9}" srcOrd="4" destOrd="0" parTransId="{7BD6D6E8-5D1A-4CF1-BC4A-D64E477EC460}" sibTransId="{7ACCC570-57A4-402C-BA84-E436DBA9BCEC}"/>
    <dgm:cxn modelId="{386CB64D-DD64-442E-848F-341573F5A033}" type="presOf" srcId="{4AC705DC-E725-43F7-A20F-4DD5A1F2FB7F}" destId="{42634DB6-6D68-4EBC-A600-FBD1F7900AB3}" srcOrd="0" destOrd="0" presId="urn:microsoft.com/office/officeart/2008/layout/BendingPictureSemiTransparentText"/>
    <dgm:cxn modelId="{72D8A26E-7965-4806-B51C-92C707B7BE5F}" srcId="{D8306D0D-96C9-4BF1-86B7-C514D42710C6}" destId="{4AC705DC-E725-43F7-A20F-4DD5A1F2FB7F}" srcOrd="2" destOrd="0" parTransId="{6ACD2492-DFFE-4358-8E66-6D9FC0E4A8CE}" sibTransId="{24C94DD1-25E1-4697-8E04-E95BD48B42D5}"/>
    <dgm:cxn modelId="{5C6F8A7B-4A26-4C8A-AC99-46ED45C6BF34}" srcId="{D8306D0D-96C9-4BF1-86B7-C514D42710C6}" destId="{59EE506A-9F31-44DB-9629-9D5D9D072B65}" srcOrd="5" destOrd="0" parTransId="{9F9C91FC-A810-44B0-8E47-45DBE473E393}" sibTransId="{568607BB-46D9-4DE3-ACA6-DDE0C09A2C69}"/>
    <dgm:cxn modelId="{A9158A83-AF3B-48CE-8936-913E3B3B7E7D}" type="presOf" srcId="{537F92D2-E126-4436-BDFE-91F7A187F2CA}" destId="{67B8FC94-CEC0-4CD5-99EB-C7AD15BD895A}" srcOrd="0" destOrd="0" presId="urn:microsoft.com/office/officeart/2008/layout/BendingPictureSemiTransparentText"/>
    <dgm:cxn modelId="{7FCC55AD-9AB5-4CEF-8A17-49F7A0968534}" srcId="{D8306D0D-96C9-4BF1-86B7-C514D42710C6}" destId="{348190D8-6217-4054-8488-F99AFB742967}" srcOrd="1" destOrd="0" parTransId="{E432B3E4-D35D-4D24-815D-65BA55787E3A}" sibTransId="{E55C978E-147F-49D2-876F-F983E1AC2E76}"/>
    <dgm:cxn modelId="{08A7CDB1-35B5-49F6-93A6-92389B8CB23D}" srcId="{D8306D0D-96C9-4BF1-86B7-C514D42710C6}" destId="{E11A1F3E-32DD-42FD-B158-097A74191A42}" srcOrd="7" destOrd="0" parTransId="{3425DA21-8C75-486C-B47A-A98674A7C967}" sibTransId="{B756EF6E-9B70-40B0-8B28-61680BA07D0C}"/>
    <dgm:cxn modelId="{D1E851CB-4703-4D7A-AD4A-B530AC5A58B0}" srcId="{D8306D0D-96C9-4BF1-86B7-C514D42710C6}" destId="{26DBCFE5-85AA-4949-BA90-103FEB1C72C8}" srcOrd="6" destOrd="0" parTransId="{0BCFB4C8-A07A-42EB-8CB1-AA158389D4BA}" sibTransId="{FAAE480C-4E23-4EC2-ABE2-15C7418AA87B}"/>
    <dgm:cxn modelId="{50130AD5-065E-4C0F-866F-82C7DE225A4F}" type="presOf" srcId="{26DBCFE5-85AA-4949-BA90-103FEB1C72C8}" destId="{D1B36718-86A3-47FE-AEA6-A8838859058F}" srcOrd="0" destOrd="0" presId="urn:microsoft.com/office/officeart/2008/layout/BendingPictureSemiTransparentText"/>
    <dgm:cxn modelId="{0E674CDE-7871-41AD-BE9F-767D28C095FC}" type="presOf" srcId="{A9A588D1-640C-4179-8529-BCD88C4845BE}" destId="{21CC6F23-2924-4386-AC8A-0270DB435ECA}" srcOrd="0" destOrd="0" presId="urn:microsoft.com/office/officeart/2008/layout/BendingPictureSemiTransparentText"/>
    <dgm:cxn modelId="{2F7BEBEB-7C1E-4121-8936-1533499CCC2D}" srcId="{D8306D0D-96C9-4BF1-86B7-C514D42710C6}" destId="{537F92D2-E126-4436-BDFE-91F7A187F2CA}" srcOrd="3" destOrd="0" parTransId="{28F0A482-01E7-4140-A288-66B781969FC5}" sibTransId="{5BC49A22-227A-4E9E-B4CF-035A48939408}"/>
    <dgm:cxn modelId="{3873ECFC-F92C-4444-B02E-A22F647E09A1}" type="presOf" srcId="{348190D8-6217-4054-8488-F99AFB742967}" destId="{8D5E0845-DF71-4C46-B2D2-0813F9577036}" srcOrd="0" destOrd="0" presId="urn:microsoft.com/office/officeart/2008/layout/BendingPictureSemiTransparentText"/>
    <dgm:cxn modelId="{D774E7FE-1D66-4C05-AA92-98DE4B2CB9F3}" type="presOf" srcId="{6C94E63A-2FD0-4062-A441-00A8F0A581B9}" destId="{326A29D7-E8DD-4B91-8764-8CE648C618D5}" srcOrd="0" destOrd="0" presId="urn:microsoft.com/office/officeart/2008/layout/BendingPictureSemiTransparentText"/>
    <dgm:cxn modelId="{ED181F7F-5366-4BC5-8494-105BAB43DCB2}" type="presParOf" srcId="{6B3A72EE-0AD4-4BB4-95ED-560837A71F08}" destId="{4FBF4246-60AF-4CBF-A345-C92F8C67DBC3}" srcOrd="0" destOrd="0" presId="urn:microsoft.com/office/officeart/2008/layout/BendingPictureSemiTransparentText"/>
    <dgm:cxn modelId="{26933641-A8E4-473A-88B7-A1528877CFF6}" type="presParOf" srcId="{4FBF4246-60AF-4CBF-A345-C92F8C67DBC3}" destId="{30671CAB-65CA-4429-AEFF-1C70A362DEA2}" srcOrd="0" destOrd="0" presId="urn:microsoft.com/office/officeart/2008/layout/BendingPictureSemiTransparentText"/>
    <dgm:cxn modelId="{37E358E8-C27F-4F8B-8BF6-B23299BA186B}" type="presParOf" srcId="{4FBF4246-60AF-4CBF-A345-C92F8C67DBC3}" destId="{21CC6F23-2924-4386-AC8A-0270DB435ECA}" srcOrd="1" destOrd="0" presId="urn:microsoft.com/office/officeart/2008/layout/BendingPictureSemiTransparentText"/>
    <dgm:cxn modelId="{9CC283D7-0FC1-4B96-B099-702EB77E111A}" type="presParOf" srcId="{6B3A72EE-0AD4-4BB4-95ED-560837A71F08}" destId="{B084719B-2611-4874-871B-EA3D2DBBBCC4}" srcOrd="1" destOrd="0" presId="urn:microsoft.com/office/officeart/2008/layout/BendingPictureSemiTransparentText"/>
    <dgm:cxn modelId="{65DB7D65-9A52-4532-AE8F-024AE85F39A2}" type="presParOf" srcId="{6B3A72EE-0AD4-4BB4-95ED-560837A71F08}" destId="{2525FE10-88D2-4F03-B6B9-0F4E3544A513}" srcOrd="2" destOrd="0" presId="urn:microsoft.com/office/officeart/2008/layout/BendingPictureSemiTransparentText"/>
    <dgm:cxn modelId="{83927948-32CD-4DE8-AE92-7DACE8CA371B}" type="presParOf" srcId="{2525FE10-88D2-4F03-B6B9-0F4E3544A513}" destId="{C862E5A3-28BA-4313-AAC9-A32DA522A412}" srcOrd="0" destOrd="0" presId="urn:microsoft.com/office/officeart/2008/layout/BendingPictureSemiTransparentText"/>
    <dgm:cxn modelId="{9CEC2F8C-F2BC-4A42-96B8-E5E5BC6B0878}" type="presParOf" srcId="{2525FE10-88D2-4F03-B6B9-0F4E3544A513}" destId="{8D5E0845-DF71-4C46-B2D2-0813F9577036}" srcOrd="1" destOrd="0" presId="urn:microsoft.com/office/officeart/2008/layout/BendingPictureSemiTransparentText"/>
    <dgm:cxn modelId="{FDAB978A-5514-4F31-9DC6-81EE79F978C2}" type="presParOf" srcId="{6B3A72EE-0AD4-4BB4-95ED-560837A71F08}" destId="{564699F3-D598-4CF6-918A-129295B64A07}" srcOrd="3" destOrd="0" presId="urn:microsoft.com/office/officeart/2008/layout/BendingPictureSemiTransparentText"/>
    <dgm:cxn modelId="{471E2E3B-40B8-4FED-9288-09D240A7C3DE}" type="presParOf" srcId="{6B3A72EE-0AD4-4BB4-95ED-560837A71F08}" destId="{5BBE0315-B8BB-4653-B75A-BAFD5F31548B}" srcOrd="4" destOrd="0" presId="urn:microsoft.com/office/officeart/2008/layout/BendingPictureSemiTransparentText"/>
    <dgm:cxn modelId="{9E93DE82-C4DD-431B-B49D-DFB35FD95B9B}" type="presParOf" srcId="{5BBE0315-B8BB-4653-B75A-BAFD5F31548B}" destId="{5E143ED8-0678-4733-A906-E199A57586A3}" srcOrd="0" destOrd="0" presId="urn:microsoft.com/office/officeart/2008/layout/BendingPictureSemiTransparentText"/>
    <dgm:cxn modelId="{F848EA7A-77E2-4CBE-B43C-8D22F0297E94}" type="presParOf" srcId="{5BBE0315-B8BB-4653-B75A-BAFD5F31548B}" destId="{42634DB6-6D68-4EBC-A600-FBD1F7900AB3}" srcOrd="1" destOrd="0" presId="urn:microsoft.com/office/officeart/2008/layout/BendingPictureSemiTransparentText"/>
    <dgm:cxn modelId="{7CFF5904-CD23-4536-89F7-29B7D6E693A3}" type="presParOf" srcId="{6B3A72EE-0AD4-4BB4-95ED-560837A71F08}" destId="{15FC98F8-7D89-4920-8546-43DEB8CA78CD}" srcOrd="5" destOrd="0" presId="urn:microsoft.com/office/officeart/2008/layout/BendingPictureSemiTransparentText"/>
    <dgm:cxn modelId="{6F398595-DF13-459E-90B4-310E32AC4454}" type="presParOf" srcId="{6B3A72EE-0AD4-4BB4-95ED-560837A71F08}" destId="{7176FDE4-5F17-45F5-BC4B-26368BBD08B6}" srcOrd="6" destOrd="0" presId="urn:microsoft.com/office/officeart/2008/layout/BendingPictureSemiTransparentText"/>
    <dgm:cxn modelId="{32E98EC0-D690-4528-AB29-D4E599A30B6C}" type="presParOf" srcId="{7176FDE4-5F17-45F5-BC4B-26368BBD08B6}" destId="{EE9911FD-A41E-42AE-8B7A-26E0982B78B9}" srcOrd="0" destOrd="0" presId="urn:microsoft.com/office/officeart/2008/layout/BendingPictureSemiTransparentText"/>
    <dgm:cxn modelId="{131F9EAC-05DF-4C4E-947E-3ACC8FC2E45F}" type="presParOf" srcId="{7176FDE4-5F17-45F5-BC4B-26368BBD08B6}" destId="{67B8FC94-CEC0-4CD5-99EB-C7AD15BD895A}" srcOrd="1" destOrd="0" presId="urn:microsoft.com/office/officeart/2008/layout/BendingPictureSemiTransparentText"/>
    <dgm:cxn modelId="{6B5E2432-D904-41B1-8F7F-53D266626794}" type="presParOf" srcId="{6B3A72EE-0AD4-4BB4-95ED-560837A71F08}" destId="{7B15C29D-AD15-4927-9B2E-2CAD826DC678}" srcOrd="7" destOrd="0" presId="urn:microsoft.com/office/officeart/2008/layout/BendingPictureSemiTransparentText"/>
    <dgm:cxn modelId="{81EC4DD4-D72A-4DBD-9672-DCED0D78C94B}" type="presParOf" srcId="{6B3A72EE-0AD4-4BB4-95ED-560837A71F08}" destId="{3DE8D8A2-7C21-41B2-A743-94B552EDBD36}" srcOrd="8" destOrd="0" presId="urn:microsoft.com/office/officeart/2008/layout/BendingPictureSemiTransparentText"/>
    <dgm:cxn modelId="{EA8D768C-8574-439A-9F59-88BD6E2776DA}" type="presParOf" srcId="{3DE8D8A2-7C21-41B2-A743-94B552EDBD36}" destId="{517F1ADE-D1AE-4527-A737-BC7AB8F357FB}" srcOrd="0" destOrd="0" presId="urn:microsoft.com/office/officeart/2008/layout/BendingPictureSemiTransparentText"/>
    <dgm:cxn modelId="{6580A666-B619-46B4-B912-FE1BE1056EC6}" type="presParOf" srcId="{3DE8D8A2-7C21-41B2-A743-94B552EDBD36}" destId="{326A29D7-E8DD-4B91-8764-8CE648C618D5}" srcOrd="1" destOrd="0" presId="urn:microsoft.com/office/officeart/2008/layout/BendingPictureSemiTransparentText"/>
    <dgm:cxn modelId="{343A744E-0D40-449C-829A-583B6E83D542}" type="presParOf" srcId="{6B3A72EE-0AD4-4BB4-95ED-560837A71F08}" destId="{C9D3CF10-E188-4895-8478-B887C1C7A143}" srcOrd="9" destOrd="0" presId="urn:microsoft.com/office/officeart/2008/layout/BendingPictureSemiTransparentText"/>
    <dgm:cxn modelId="{971A6E93-FAB0-4672-A057-B67D286CD631}" type="presParOf" srcId="{6B3A72EE-0AD4-4BB4-95ED-560837A71F08}" destId="{A1F8CB0D-4DB3-4E7E-A55C-3E307E69A906}" srcOrd="10" destOrd="0" presId="urn:microsoft.com/office/officeart/2008/layout/BendingPictureSemiTransparentText"/>
    <dgm:cxn modelId="{8F260C9B-7677-48A5-B998-3E90CB30AF11}" type="presParOf" srcId="{A1F8CB0D-4DB3-4E7E-A55C-3E307E69A906}" destId="{244FB5AB-865B-482F-968C-35018C27DFD1}" srcOrd="0" destOrd="0" presId="urn:microsoft.com/office/officeart/2008/layout/BendingPictureSemiTransparentText"/>
    <dgm:cxn modelId="{83792959-5736-438B-BD9A-B1EA90142D35}" type="presParOf" srcId="{A1F8CB0D-4DB3-4E7E-A55C-3E307E69A906}" destId="{2B8FA5F9-E76A-4D20-B010-77272EA93DA7}" srcOrd="1" destOrd="0" presId="urn:microsoft.com/office/officeart/2008/layout/BendingPictureSemiTransparentText"/>
    <dgm:cxn modelId="{4F22EEE2-B540-4857-A566-0A16D058E971}" type="presParOf" srcId="{6B3A72EE-0AD4-4BB4-95ED-560837A71F08}" destId="{4A7AC72F-7A23-4AEC-9BC5-BB0ED2032EDB}" srcOrd="11" destOrd="0" presId="urn:microsoft.com/office/officeart/2008/layout/BendingPictureSemiTransparentText"/>
    <dgm:cxn modelId="{0E87B05E-4D39-4E3D-A850-658FC773B488}" type="presParOf" srcId="{6B3A72EE-0AD4-4BB4-95ED-560837A71F08}" destId="{140B519A-3869-4070-8C13-820A7870CD26}" srcOrd="12" destOrd="0" presId="urn:microsoft.com/office/officeart/2008/layout/BendingPictureSemiTransparentText"/>
    <dgm:cxn modelId="{0EEF8B9A-407E-427C-BD11-8D7F4AC6878D}" type="presParOf" srcId="{140B519A-3869-4070-8C13-820A7870CD26}" destId="{C38A7394-BAFE-41C6-A9B6-0BAFE2237C8C}" srcOrd="0" destOrd="0" presId="urn:microsoft.com/office/officeart/2008/layout/BendingPictureSemiTransparentText"/>
    <dgm:cxn modelId="{814965E0-A28D-44EB-BC88-44C5F85B2A6D}" type="presParOf" srcId="{140B519A-3869-4070-8C13-820A7870CD26}" destId="{D1B36718-86A3-47FE-AEA6-A8838859058F}" srcOrd="1" destOrd="0" presId="urn:microsoft.com/office/officeart/2008/layout/BendingPictureSemiTransparentText"/>
    <dgm:cxn modelId="{5B0ECDEB-27E3-44CB-9529-0AADFBC43D69}" type="presParOf" srcId="{6B3A72EE-0AD4-4BB4-95ED-560837A71F08}" destId="{311D33B1-C275-489D-B619-45B595A0ACC9}" srcOrd="13" destOrd="0" presId="urn:microsoft.com/office/officeart/2008/layout/BendingPictureSemiTransparentText"/>
    <dgm:cxn modelId="{F0AA69D4-A50D-4BD9-ADDD-7CEC8AA00288}" type="presParOf" srcId="{6B3A72EE-0AD4-4BB4-95ED-560837A71F08}" destId="{3A61B52D-E49B-4C9D-920C-8EDA6ACE6929}" srcOrd="14" destOrd="0" presId="urn:microsoft.com/office/officeart/2008/layout/BendingPictureSemiTransparentText"/>
    <dgm:cxn modelId="{D45C73A5-1C6A-4315-9D51-903E93F6DE57}" type="presParOf" srcId="{3A61B52D-E49B-4C9D-920C-8EDA6ACE6929}" destId="{0F1D6053-301A-4882-9067-C9A4EAD2D5F7}" srcOrd="0" destOrd="0" presId="urn:microsoft.com/office/officeart/2008/layout/BendingPictureSemiTransparentText"/>
    <dgm:cxn modelId="{6BF4595B-CBAB-40D8-959A-F3D38399BDB6}" type="presParOf" srcId="{3A61B52D-E49B-4C9D-920C-8EDA6ACE6929}" destId="{70BA1D9C-2A35-4B0E-9BE0-777AFFBBDAD1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8306D0D-96C9-4BF1-86B7-C514D42710C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6C94E63A-2FD0-4062-A441-00A8F0A581B9}">
      <dgm:prSet phldrT="[Text]"/>
      <dgm:spPr/>
      <dgm:t>
        <a:bodyPr/>
        <a:lstStyle/>
        <a:p>
          <a:r>
            <a:rPr lang="en-US" dirty="0"/>
            <a:t>SR+LR</a:t>
          </a:r>
        </a:p>
      </dgm:t>
    </dgm:pt>
    <dgm:pt modelId="{7BD6D6E8-5D1A-4CF1-BC4A-D64E477EC460}" type="parTrans" cxnId="{B772CB69-6B01-4D31-931A-AB63831C99AF}">
      <dgm:prSet/>
      <dgm:spPr/>
      <dgm:t>
        <a:bodyPr/>
        <a:lstStyle/>
        <a:p>
          <a:endParaRPr lang="en-US"/>
        </a:p>
      </dgm:t>
    </dgm:pt>
    <dgm:pt modelId="{7ACCC570-57A4-402C-BA84-E436DBA9BCEC}" type="sibTrans" cxnId="{B772CB69-6B01-4D31-931A-AB63831C99AF}">
      <dgm:prSet/>
      <dgm:spPr/>
      <dgm:t>
        <a:bodyPr/>
        <a:lstStyle/>
        <a:p>
          <a:endParaRPr lang="en-US"/>
        </a:p>
      </dgm:t>
    </dgm:pt>
    <dgm:pt modelId="{348190D8-6217-4054-8488-F99AFB742967}">
      <dgm:prSet phldrT="[Text]"/>
      <dgm:spPr/>
      <dgm:t>
        <a:bodyPr/>
        <a:lstStyle/>
        <a:p>
          <a:r>
            <a:rPr lang="is-IS" dirty="0"/>
            <a:t>SR+LR</a:t>
          </a:r>
          <a:endParaRPr lang="en-US" dirty="0"/>
        </a:p>
      </dgm:t>
    </dgm:pt>
    <dgm:pt modelId="{E432B3E4-D35D-4D24-815D-65BA55787E3A}" type="parTrans" cxnId="{7FCC55AD-9AB5-4CEF-8A17-49F7A0968534}">
      <dgm:prSet/>
      <dgm:spPr/>
      <dgm:t>
        <a:bodyPr/>
        <a:lstStyle/>
        <a:p>
          <a:endParaRPr lang="en-US"/>
        </a:p>
      </dgm:t>
    </dgm:pt>
    <dgm:pt modelId="{E55C978E-147F-49D2-876F-F983E1AC2E76}" type="sibTrans" cxnId="{7FCC55AD-9AB5-4CEF-8A17-49F7A0968534}">
      <dgm:prSet/>
      <dgm:spPr/>
      <dgm:t>
        <a:bodyPr/>
        <a:lstStyle/>
        <a:p>
          <a:endParaRPr lang="en-US"/>
        </a:p>
      </dgm:t>
    </dgm:pt>
    <dgm:pt modelId="{4AC705DC-E725-43F7-A20F-4DD5A1F2FB7F}">
      <dgm:prSet phldrT="[Text]"/>
      <dgm:spPr/>
      <dgm:t>
        <a:bodyPr/>
        <a:lstStyle/>
        <a:p>
          <a:r>
            <a:rPr lang="en-US" b="0" i="0" dirty="0"/>
            <a:t>SR</a:t>
          </a:r>
          <a:endParaRPr lang="en-US" dirty="0"/>
        </a:p>
      </dgm:t>
    </dgm:pt>
    <dgm:pt modelId="{6ACD2492-DFFE-4358-8E66-6D9FC0E4A8CE}" type="parTrans" cxnId="{72D8A26E-7965-4806-B51C-92C707B7BE5F}">
      <dgm:prSet/>
      <dgm:spPr/>
      <dgm:t>
        <a:bodyPr/>
        <a:lstStyle/>
        <a:p>
          <a:endParaRPr lang="en-US"/>
        </a:p>
      </dgm:t>
    </dgm:pt>
    <dgm:pt modelId="{24C94DD1-25E1-4697-8E04-E95BD48B42D5}" type="sibTrans" cxnId="{72D8A26E-7965-4806-B51C-92C707B7BE5F}">
      <dgm:prSet/>
      <dgm:spPr/>
      <dgm:t>
        <a:bodyPr/>
        <a:lstStyle/>
        <a:p>
          <a:endParaRPr lang="en-US"/>
        </a:p>
      </dgm:t>
    </dgm:pt>
    <dgm:pt modelId="{26DBCFE5-85AA-4949-BA90-103FEB1C72C8}">
      <dgm:prSet phldrT="[Text]"/>
      <dgm:spPr/>
      <dgm:t>
        <a:bodyPr/>
        <a:lstStyle/>
        <a:p>
          <a:r>
            <a:rPr lang="en-US" b="0" i="0" dirty="0"/>
            <a:t>LR</a:t>
          </a:r>
          <a:endParaRPr lang="en-US" dirty="0"/>
        </a:p>
      </dgm:t>
    </dgm:pt>
    <dgm:pt modelId="{0BCFB4C8-A07A-42EB-8CB1-AA158389D4BA}" type="parTrans" cxnId="{D1E851CB-4703-4D7A-AD4A-B530AC5A58B0}">
      <dgm:prSet/>
      <dgm:spPr/>
      <dgm:t>
        <a:bodyPr/>
        <a:lstStyle/>
        <a:p>
          <a:endParaRPr lang="en-US"/>
        </a:p>
      </dgm:t>
    </dgm:pt>
    <dgm:pt modelId="{FAAE480C-4E23-4EC2-ABE2-15C7418AA87B}" type="sibTrans" cxnId="{D1E851CB-4703-4D7A-AD4A-B530AC5A58B0}">
      <dgm:prSet/>
      <dgm:spPr/>
      <dgm:t>
        <a:bodyPr/>
        <a:lstStyle/>
        <a:p>
          <a:endParaRPr lang="en-US"/>
        </a:p>
      </dgm:t>
    </dgm:pt>
    <dgm:pt modelId="{537F92D2-E126-4436-BDFE-91F7A187F2CA}">
      <dgm:prSet phldrT="[Text]"/>
      <dgm:spPr/>
      <dgm:t>
        <a:bodyPr/>
        <a:lstStyle/>
        <a:p>
          <a:r>
            <a:rPr lang="is-IS" dirty="0"/>
            <a:t>SR</a:t>
          </a:r>
          <a:endParaRPr lang="en-US" dirty="0"/>
        </a:p>
      </dgm:t>
    </dgm:pt>
    <dgm:pt modelId="{28F0A482-01E7-4140-A288-66B781969FC5}" type="parTrans" cxnId="{2F7BEBEB-7C1E-4121-8936-1533499CCC2D}">
      <dgm:prSet/>
      <dgm:spPr/>
      <dgm:t>
        <a:bodyPr/>
        <a:lstStyle/>
        <a:p>
          <a:endParaRPr lang="en-US"/>
        </a:p>
      </dgm:t>
    </dgm:pt>
    <dgm:pt modelId="{5BC49A22-227A-4E9E-B4CF-035A48939408}" type="sibTrans" cxnId="{2F7BEBEB-7C1E-4121-8936-1533499CCC2D}">
      <dgm:prSet/>
      <dgm:spPr/>
      <dgm:t>
        <a:bodyPr/>
        <a:lstStyle/>
        <a:p>
          <a:endParaRPr lang="en-US"/>
        </a:p>
      </dgm:t>
    </dgm:pt>
    <dgm:pt modelId="{A9A588D1-640C-4179-8529-BCD88C4845BE}">
      <dgm:prSet phldrT="[Text]"/>
      <dgm:spPr/>
      <dgm:t>
        <a:bodyPr/>
        <a:lstStyle/>
        <a:p>
          <a:r>
            <a:rPr lang="en-US" b="0" i="0" dirty="0"/>
            <a:t>SR</a:t>
          </a:r>
          <a:endParaRPr lang="en-US" dirty="0"/>
        </a:p>
      </dgm:t>
    </dgm:pt>
    <dgm:pt modelId="{08ABC710-673B-47D1-BA0B-735DD0034836}" type="parTrans" cxnId="{4CFE5A65-B778-4BD9-98B3-BE7ACEEC26DA}">
      <dgm:prSet/>
      <dgm:spPr/>
      <dgm:t>
        <a:bodyPr/>
        <a:lstStyle/>
        <a:p>
          <a:endParaRPr lang="en-US"/>
        </a:p>
      </dgm:t>
    </dgm:pt>
    <dgm:pt modelId="{1E6D077E-4FA7-4C8F-BFA0-A11EE6F2434A}" type="sibTrans" cxnId="{4CFE5A65-B778-4BD9-98B3-BE7ACEEC26DA}">
      <dgm:prSet/>
      <dgm:spPr/>
      <dgm:t>
        <a:bodyPr/>
        <a:lstStyle/>
        <a:p>
          <a:endParaRPr lang="en-US"/>
        </a:p>
      </dgm:t>
    </dgm:pt>
    <dgm:pt modelId="{59EE506A-9F31-44DB-9629-9D5D9D072B65}">
      <dgm:prSet phldrT="[Text]"/>
      <dgm:spPr/>
      <dgm:t>
        <a:bodyPr/>
        <a:lstStyle/>
        <a:p>
          <a:r>
            <a:rPr lang="en-US" dirty="0"/>
            <a:t>LR</a:t>
          </a:r>
        </a:p>
      </dgm:t>
    </dgm:pt>
    <dgm:pt modelId="{9F9C91FC-A810-44B0-8E47-45DBE473E393}" type="parTrans" cxnId="{5C6F8A7B-4A26-4C8A-AC99-46ED45C6BF34}">
      <dgm:prSet/>
      <dgm:spPr/>
      <dgm:t>
        <a:bodyPr/>
        <a:lstStyle/>
        <a:p>
          <a:endParaRPr lang="en-US"/>
        </a:p>
      </dgm:t>
    </dgm:pt>
    <dgm:pt modelId="{568607BB-46D9-4DE3-ACA6-DDE0C09A2C69}" type="sibTrans" cxnId="{5C6F8A7B-4A26-4C8A-AC99-46ED45C6BF34}">
      <dgm:prSet/>
      <dgm:spPr/>
      <dgm:t>
        <a:bodyPr/>
        <a:lstStyle/>
        <a:p>
          <a:endParaRPr lang="en-US"/>
        </a:p>
      </dgm:t>
    </dgm:pt>
    <dgm:pt modelId="{E11A1F3E-32DD-42FD-B158-097A74191A42}">
      <dgm:prSet phldrT="[Text]"/>
      <dgm:spPr/>
      <dgm:t>
        <a:bodyPr/>
        <a:lstStyle/>
        <a:p>
          <a:r>
            <a:rPr lang="en-US" b="0" i="0" dirty="0"/>
            <a:t>Capital</a:t>
          </a:r>
          <a:endParaRPr lang="en-US" dirty="0"/>
        </a:p>
      </dgm:t>
    </dgm:pt>
    <dgm:pt modelId="{3425DA21-8C75-486C-B47A-A98674A7C967}" type="parTrans" cxnId="{08A7CDB1-35B5-49F6-93A6-92389B8CB23D}">
      <dgm:prSet/>
      <dgm:spPr/>
      <dgm:t>
        <a:bodyPr/>
        <a:lstStyle/>
        <a:p>
          <a:endParaRPr lang="en-US"/>
        </a:p>
      </dgm:t>
    </dgm:pt>
    <dgm:pt modelId="{B756EF6E-9B70-40B0-8B28-61680BA07D0C}" type="sibTrans" cxnId="{08A7CDB1-35B5-49F6-93A6-92389B8CB23D}">
      <dgm:prSet/>
      <dgm:spPr/>
      <dgm:t>
        <a:bodyPr/>
        <a:lstStyle/>
        <a:p>
          <a:endParaRPr lang="en-US"/>
        </a:p>
      </dgm:t>
    </dgm:pt>
    <dgm:pt modelId="{6B3A72EE-0AD4-4BB4-95ED-560837A71F08}" type="pres">
      <dgm:prSet presAssocID="{D8306D0D-96C9-4BF1-86B7-C514D42710C6}" presName="Name0" presStyleCnt="0">
        <dgm:presLayoutVars>
          <dgm:dir/>
          <dgm:resizeHandles val="exact"/>
        </dgm:presLayoutVars>
      </dgm:prSet>
      <dgm:spPr/>
    </dgm:pt>
    <dgm:pt modelId="{4FBF4246-60AF-4CBF-A345-C92F8C67DBC3}" type="pres">
      <dgm:prSet presAssocID="{A9A588D1-640C-4179-8529-BCD88C4845BE}" presName="composite" presStyleCnt="0"/>
      <dgm:spPr/>
    </dgm:pt>
    <dgm:pt modelId="{30671CAB-65CA-4429-AEFF-1C70A362DEA2}" type="pres">
      <dgm:prSet presAssocID="{A9A588D1-640C-4179-8529-BCD88C4845BE}" presName="rect1" presStyleLbl="bgShp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21CC6F23-2924-4386-AC8A-0270DB435ECA}" type="pres">
      <dgm:prSet presAssocID="{A9A588D1-640C-4179-8529-BCD88C4845BE}" presName="rect2" presStyleLbl="trBgShp" presStyleIdx="0" presStyleCnt="8">
        <dgm:presLayoutVars>
          <dgm:bulletEnabled val="1"/>
        </dgm:presLayoutVars>
      </dgm:prSet>
      <dgm:spPr/>
    </dgm:pt>
    <dgm:pt modelId="{B084719B-2611-4874-871B-EA3D2DBBBCC4}" type="pres">
      <dgm:prSet presAssocID="{1E6D077E-4FA7-4C8F-BFA0-A11EE6F2434A}" presName="sibTrans" presStyleCnt="0"/>
      <dgm:spPr/>
    </dgm:pt>
    <dgm:pt modelId="{2525FE10-88D2-4F03-B6B9-0F4E3544A513}" type="pres">
      <dgm:prSet presAssocID="{348190D8-6217-4054-8488-F99AFB742967}" presName="composite" presStyleCnt="0"/>
      <dgm:spPr/>
    </dgm:pt>
    <dgm:pt modelId="{C862E5A3-28BA-4313-AAC9-A32DA522A412}" type="pres">
      <dgm:prSet presAssocID="{348190D8-6217-4054-8488-F99AFB742967}" presName="rect1" presStyleLbl="bgShp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8D5E0845-DF71-4C46-B2D2-0813F9577036}" type="pres">
      <dgm:prSet presAssocID="{348190D8-6217-4054-8488-F99AFB742967}" presName="rect2" presStyleLbl="trBgShp" presStyleIdx="1" presStyleCnt="8">
        <dgm:presLayoutVars>
          <dgm:bulletEnabled val="1"/>
        </dgm:presLayoutVars>
      </dgm:prSet>
      <dgm:spPr/>
    </dgm:pt>
    <dgm:pt modelId="{564699F3-D598-4CF6-918A-129295B64A07}" type="pres">
      <dgm:prSet presAssocID="{E55C978E-147F-49D2-876F-F983E1AC2E76}" presName="sibTrans" presStyleCnt="0"/>
      <dgm:spPr/>
    </dgm:pt>
    <dgm:pt modelId="{5BBE0315-B8BB-4653-B75A-BAFD5F31548B}" type="pres">
      <dgm:prSet presAssocID="{4AC705DC-E725-43F7-A20F-4DD5A1F2FB7F}" presName="composite" presStyleCnt="0"/>
      <dgm:spPr/>
    </dgm:pt>
    <dgm:pt modelId="{5E143ED8-0678-4733-A906-E199A57586A3}" type="pres">
      <dgm:prSet presAssocID="{4AC705DC-E725-43F7-A20F-4DD5A1F2FB7F}" presName="rect1" presStyleLbl="bgShp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2634DB6-6D68-4EBC-A600-FBD1F7900AB3}" type="pres">
      <dgm:prSet presAssocID="{4AC705DC-E725-43F7-A20F-4DD5A1F2FB7F}" presName="rect2" presStyleLbl="trBgShp" presStyleIdx="2" presStyleCnt="8">
        <dgm:presLayoutVars>
          <dgm:bulletEnabled val="1"/>
        </dgm:presLayoutVars>
      </dgm:prSet>
      <dgm:spPr/>
    </dgm:pt>
    <dgm:pt modelId="{15FC98F8-7D89-4920-8546-43DEB8CA78CD}" type="pres">
      <dgm:prSet presAssocID="{24C94DD1-25E1-4697-8E04-E95BD48B42D5}" presName="sibTrans" presStyleCnt="0"/>
      <dgm:spPr/>
    </dgm:pt>
    <dgm:pt modelId="{7176FDE4-5F17-45F5-BC4B-26368BBD08B6}" type="pres">
      <dgm:prSet presAssocID="{537F92D2-E126-4436-BDFE-91F7A187F2CA}" presName="composite" presStyleCnt="0"/>
      <dgm:spPr/>
    </dgm:pt>
    <dgm:pt modelId="{EE9911FD-A41E-42AE-8B7A-26E0982B78B9}" type="pres">
      <dgm:prSet presAssocID="{537F92D2-E126-4436-BDFE-91F7A187F2CA}" presName="rect1" presStyleLbl="bgShp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67B8FC94-CEC0-4CD5-99EB-C7AD15BD895A}" type="pres">
      <dgm:prSet presAssocID="{537F92D2-E126-4436-BDFE-91F7A187F2CA}" presName="rect2" presStyleLbl="trBgShp" presStyleIdx="3" presStyleCnt="8">
        <dgm:presLayoutVars>
          <dgm:bulletEnabled val="1"/>
        </dgm:presLayoutVars>
      </dgm:prSet>
      <dgm:spPr/>
    </dgm:pt>
    <dgm:pt modelId="{7B15C29D-AD15-4927-9B2E-2CAD826DC678}" type="pres">
      <dgm:prSet presAssocID="{5BC49A22-227A-4E9E-B4CF-035A48939408}" presName="sibTrans" presStyleCnt="0"/>
      <dgm:spPr/>
    </dgm:pt>
    <dgm:pt modelId="{3DE8D8A2-7C21-41B2-A743-94B552EDBD36}" type="pres">
      <dgm:prSet presAssocID="{6C94E63A-2FD0-4062-A441-00A8F0A581B9}" presName="composite" presStyleCnt="0"/>
      <dgm:spPr/>
    </dgm:pt>
    <dgm:pt modelId="{517F1ADE-D1AE-4527-A737-BC7AB8F357FB}" type="pres">
      <dgm:prSet presAssocID="{6C94E63A-2FD0-4062-A441-00A8F0A581B9}" presName="rect1" presStyleLbl="bgShp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326A29D7-E8DD-4B91-8764-8CE648C618D5}" type="pres">
      <dgm:prSet presAssocID="{6C94E63A-2FD0-4062-A441-00A8F0A581B9}" presName="rect2" presStyleLbl="trBgShp" presStyleIdx="4" presStyleCnt="8">
        <dgm:presLayoutVars>
          <dgm:bulletEnabled val="1"/>
        </dgm:presLayoutVars>
      </dgm:prSet>
      <dgm:spPr/>
    </dgm:pt>
    <dgm:pt modelId="{C9D3CF10-E188-4895-8478-B887C1C7A143}" type="pres">
      <dgm:prSet presAssocID="{7ACCC570-57A4-402C-BA84-E436DBA9BCEC}" presName="sibTrans" presStyleCnt="0"/>
      <dgm:spPr/>
    </dgm:pt>
    <dgm:pt modelId="{A1F8CB0D-4DB3-4E7E-A55C-3E307E69A906}" type="pres">
      <dgm:prSet presAssocID="{59EE506A-9F31-44DB-9629-9D5D9D072B65}" presName="composite" presStyleCnt="0"/>
      <dgm:spPr/>
    </dgm:pt>
    <dgm:pt modelId="{244FB5AB-865B-482F-968C-35018C27DFD1}" type="pres">
      <dgm:prSet presAssocID="{59EE506A-9F31-44DB-9629-9D5D9D072B65}" presName="rect1" presStyleLbl="bgShp" presStyleIdx="5" presStyleCnt="8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2B8FA5F9-E76A-4D20-B010-77272EA93DA7}" type="pres">
      <dgm:prSet presAssocID="{59EE506A-9F31-44DB-9629-9D5D9D072B65}" presName="rect2" presStyleLbl="trBgShp" presStyleIdx="5" presStyleCnt="8">
        <dgm:presLayoutVars>
          <dgm:bulletEnabled val="1"/>
        </dgm:presLayoutVars>
      </dgm:prSet>
      <dgm:spPr/>
    </dgm:pt>
    <dgm:pt modelId="{4A7AC72F-7A23-4AEC-9BC5-BB0ED2032EDB}" type="pres">
      <dgm:prSet presAssocID="{568607BB-46D9-4DE3-ACA6-DDE0C09A2C69}" presName="sibTrans" presStyleCnt="0"/>
      <dgm:spPr/>
    </dgm:pt>
    <dgm:pt modelId="{140B519A-3869-4070-8C13-820A7870CD26}" type="pres">
      <dgm:prSet presAssocID="{26DBCFE5-85AA-4949-BA90-103FEB1C72C8}" presName="composite" presStyleCnt="0"/>
      <dgm:spPr/>
    </dgm:pt>
    <dgm:pt modelId="{C38A7394-BAFE-41C6-A9B6-0BAFE2237C8C}" type="pres">
      <dgm:prSet presAssocID="{26DBCFE5-85AA-4949-BA90-103FEB1C72C8}" presName="rect1" presStyleLbl="bgShp" presStyleIdx="6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D1B36718-86A3-47FE-AEA6-A8838859058F}" type="pres">
      <dgm:prSet presAssocID="{26DBCFE5-85AA-4949-BA90-103FEB1C72C8}" presName="rect2" presStyleLbl="trBgShp" presStyleIdx="6" presStyleCnt="8">
        <dgm:presLayoutVars>
          <dgm:bulletEnabled val="1"/>
        </dgm:presLayoutVars>
      </dgm:prSet>
      <dgm:spPr/>
    </dgm:pt>
    <dgm:pt modelId="{311D33B1-C275-489D-B619-45B595A0ACC9}" type="pres">
      <dgm:prSet presAssocID="{FAAE480C-4E23-4EC2-ABE2-15C7418AA87B}" presName="sibTrans" presStyleCnt="0"/>
      <dgm:spPr/>
    </dgm:pt>
    <dgm:pt modelId="{3A61B52D-E49B-4C9D-920C-8EDA6ACE6929}" type="pres">
      <dgm:prSet presAssocID="{E11A1F3E-32DD-42FD-B158-097A74191A42}" presName="composite" presStyleCnt="0"/>
      <dgm:spPr/>
    </dgm:pt>
    <dgm:pt modelId="{0F1D6053-301A-4882-9067-C9A4EAD2D5F7}" type="pres">
      <dgm:prSet presAssocID="{E11A1F3E-32DD-42FD-B158-097A74191A42}" presName="rect1" presStyleLbl="bgShp" presStyleIdx="7" presStyleCnt="8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70BA1D9C-2A35-4B0E-9BE0-777AFFBBDAD1}" type="pres">
      <dgm:prSet presAssocID="{E11A1F3E-32DD-42FD-B158-097A74191A42}" presName="rect2" presStyleLbl="trBgShp" presStyleIdx="7" presStyleCnt="8">
        <dgm:presLayoutVars>
          <dgm:bulletEnabled val="1"/>
        </dgm:presLayoutVars>
      </dgm:prSet>
      <dgm:spPr/>
    </dgm:pt>
  </dgm:ptLst>
  <dgm:cxnLst>
    <dgm:cxn modelId="{B2C5F801-C19F-4E9F-949D-B13DC46FFE41}" type="presOf" srcId="{D8306D0D-96C9-4BF1-86B7-C514D42710C6}" destId="{6B3A72EE-0AD4-4BB4-95ED-560837A71F08}" srcOrd="0" destOrd="0" presId="urn:microsoft.com/office/officeart/2008/layout/BendingPictureSemiTransparentText"/>
    <dgm:cxn modelId="{9E898E25-5EF4-44F3-BF7D-CE5923D312AB}" type="presOf" srcId="{6C94E63A-2FD0-4062-A441-00A8F0A581B9}" destId="{326A29D7-E8DD-4B91-8764-8CE648C618D5}" srcOrd="0" destOrd="0" presId="urn:microsoft.com/office/officeart/2008/layout/BendingPictureSemiTransparentText"/>
    <dgm:cxn modelId="{634B9E32-0635-469B-A3B0-130551A3E92B}" type="presOf" srcId="{59EE506A-9F31-44DB-9629-9D5D9D072B65}" destId="{2B8FA5F9-E76A-4D20-B010-77272EA93DA7}" srcOrd="0" destOrd="0" presId="urn:microsoft.com/office/officeart/2008/layout/BendingPictureSemiTransparentText"/>
    <dgm:cxn modelId="{4CFE5A65-B778-4BD9-98B3-BE7ACEEC26DA}" srcId="{D8306D0D-96C9-4BF1-86B7-C514D42710C6}" destId="{A9A588D1-640C-4179-8529-BCD88C4845BE}" srcOrd="0" destOrd="0" parTransId="{08ABC710-673B-47D1-BA0B-735DD0034836}" sibTransId="{1E6D077E-4FA7-4C8F-BFA0-A11EE6F2434A}"/>
    <dgm:cxn modelId="{B772CB69-6B01-4D31-931A-AB63831C99AF}" srcId="{D8306D0D-96C9-4BF1-86B7-C514D42710C6}" destId="{6C94E63A-2FD0-4062-A441-00A8F0A581B9}" srcOrd="4" destOrd="0" parTransId="{7BD6D6E8-5D1A-4CF1-BC4A-D64E477EC460}" sibTransId="{7ACCC570-57A4-402C-BA84-E436DBA9BCEC}"/>
    <dgm:cxn modelId="{72D8A26E-7965-4806-B51C-92C707B7BE5F}" srcId="{D8306D0D-96C9-4BF1-86B7-C514D42710C6}" destId="{4AC705DC-E725-43F7-A20F-4DD5A1F2FB7F}" srcOrd="2" destOrd="0" parTransId="{6ACD2492-DFFE-4358-8E66-6D9FC0E4A8CE}" sibTransId="{24C94DD1-25E1-4697-8E04-E95BD48B42D5}"/>
    <dgm:cxn modelId="{5C6F8A7B-4A26-4C8A-AC99-46ED45C6BF34}" srcId="{D8306D0D-96C9-4BF1-86B7-C514D42710C6}" destId="{59EE506A-9F31-44DB-9629-9D5D9D072B65}" srcOrd="5" destOrd="0" parTransId="{9F9C91FC-A810-44B0-8E47-45DBE473E393}" sibTransId="{568607BB-46D9-4DE3-ACA6-DDE0C09A2C69}"/>
    <dgm:cxn modelId="{2318938B-4826-43AA-9868-5D93E7A3FAE6}" type="presOf" srcId="{348190D8-6217-4054-8488-F99AFB742967}" destId="{8D5E0845-DF71-4C46-B2D2-0813F9577036}" srcOrd="0" destOrd="0" presId="urn:microsoft.com/office/officeart/2008/layout/BendingPictureSemiTransparentText"/>
    <dgm:cxn modelId="{221C999B-DD19-4B6D-9F6F-40616A673654}" type="presOf" srcId="{537F92D2-E126-4436-BDFE-91F7A187F2CA}" destId="{67B8FC94-CEC0-4CD5-99EB-C7AD15BD895A}" srcOrd="0" destOrd="0" presId="urn:microsoft.com/office/officeart/2008/layout/BendingPictureSemiTransparentText"/>
    <dgm:cxn modelId="{57E11C9F-B158-4861-92E9-8AC236F75D67}" type="presOf" srcId="{E11A1F3E-32DD-42FD-B158-097A74191A42}" destId="{70BA1D9C-2A35-4B0E-9BE0-777AFFBBDAD1}" srcOrd="0" destOrd="0" presId="urn:microsoft.com/office/officeart/2008/layout/BendingPictureSemiTransparentText"/>
    <dgm:cxn modelId="{9B40A2A3-B7F6-4A51-8BDE-0349DA035074}" type="presOf" srcId="{4AC705DC-E725-43F7-A20F-4DD5A1F2FB7F}" destId="{42634DB6-6D68-4EBC-A600-FBD1F7900AB3}" srcOrd="0" destOrd="0" presId="urn:microsoft.com/office/officeart/2008/layout/BendingPictureSemiTransparentText"/>
    <dgm:cxn modelId="{7FCC55AD-9AB5-4CEF-8A17-49F7A0968534}" srcId="{D8306D0D-96C9-4BF1-86B7-C514D42710C6}" destId="{348190D8-6217-4054-8488-F99AFB742967}" srcOrd="1" destOrd="0" parTransId="{E432B3E4-D35D-4D24-815D-65BA55787E3A}" sibTransId="{E55C978E-147F-49D2-876F-F983E1AC2E76}"/>
    <dgm:cxn modelId="{08A7CDB1-35B5-49F6-93A6-92389B8CB23D}" srcId="{D8306D0D-96C9-4BF1-86B7-C514D42710C6}" destId="{E11A1F3E-32DD-42FD-B158-097A74191A42}" srcOrd="7" destOrd="0" parTransId="{3425DA21-8C75-486C-B47A-A98674A7C967}" sibTransId="{B756EF6E-9B70-40B0-8B28-61680BA07D0C}"/>
    <dgm:cxn modelId="{A0D5CDB1-5D4F-4189-8748-C68DF0D5AAC9}" type="presOf" srcId="{A9A588D1-640C-4179-8529-BCD88C4845BE}" destId="{21CC6F23-2924-4386-AC8A-0270DB435ECA}" srcOrd="0" destOrd="0" presId="urn:microsoft.com/office/officeart/2008/layout/BendingPictureSemiTransparentText"/>
    <dgm:cxn modelId="{D1E851CB-4703-4D7A-AD4A-B530AC5A58B0}" srcId="{D8306D0D-96C9-4BF1-86B7-C514D42710C6}" destId="{26DBCFE5-85AA-4949-BA90-103FEB1C72C8}" srcOrd="6" destOrd="0" parTransId="{0BCFB4C8-A07A-42EB-8CB1-AA158389D4BA}" sibTransId="{FAAE480C-4E23-4EC2-ABE2-15C7418AA87B}"/>
    <dgm:cxn modelId="{E5F66FE1-96F9-488C-8D2D-B4EB7949E3F3}" type="presOf" srcId="{26DBCFE5-85AA-4949-BA90-103FEB1C72C8}" destId="{D1B36718-86A3-47FE-AEA6-A8838859058F}" srcOrd="0" destOrd="0" presId="urn:microsoft.com/office/officeart/2008/layout/BendingPictureSemiTransparentText"/>
    <dgm:cxn modelId="{2F7BEBEB-7C1E-4121-8936-1533499CCC2D}" srcId="{D8306D0D-96C9-4BF1-86B7-C514D42710C6}" destId="{537F92D2-E126-4436-BDFE-91F7A187F2CA}" srcOrd="3" destOrd="0" parTransId="{28F0A482-01E7-4140-A288-66B781969FC5}" sibTransId="{5BC49A22-227A-4E9E-B4CF-035A48939408}"/>
    <dgm:cxn modelId="{ED181F7F-5366-4BC5-8494-105BAB43DCB2}" type="presParOf" srcId="{6B3A72EE-0AD4-4BB4-95ED-560837A71F08}" destId="{4FBF4246-60AF-4CBF-A345-C92F8C67DBC3}" srcOrd="0" destOrd="0" presId="urn:microsoft.com/office/officeart/2008/layout/BendingPictureSemiTransparentText"/>
    <dgm:cxn modelId="{45235CBE-848C-4C7B-8C7C-AB77BCCADBF9}" type="presParOf" srcId="{4FBF4246-60AF-4CBF-A345-C92F8C67DBC3}" destId="{30671CAB-65CA-4429-AEFF-1C70A362DEA2}" srcOrd="0" destOrd="0" presId="urn:microsoft.com/office/officeart/2008/layout/BendingPictureSemiTransparentText"/>
    <dgm:cxn modelId="{388633A2-96E4-4B20-819F-0438B404D40B}" type="presParOf" srcId="{4FBF4246-60AF-4CBF-A345-C92F8C67DBC3}" destId="{21CC6F23-2924-4386-AC8A-0270DB435ECA}" srcOrd="1" destOrd="0" presId="urn:microsoft.com/office/officeart/2008/layout/BendingPictureSemiTransparentText"/>
    <dgm:cxn modelId="{9CC283D7-0FC1-4B96-B099-702EB77E111A}" type="presParOf" srcId="{6B3A72EE-0AD4-4BB4-95ED-560837A71F08}" destId="{B084719B-2611-4874-871B-EA3D2DBBBCC4}" srcOrd="1" destOrd="0" presId="urn:microsoft.com/office/officeart/2008/layout/BendingPictureSemiTransparentText"/>
    <dgm:cxn modelId="{65DB7D65-9A52-4532-AE8F-024AE85F39A2}" type="presParOf" srcId="{6B3A72EE-0AD4-4BB4-95ED-560837A71F08}" destId="{2525FE10-88D2-4F03-B6B9-0F4E3544A513}" srcOrd="2" destOrd="0" presId="urn:microsoft.com/office/officeart/2008/layout/BendingPictureSemiTransparentText"/>
    <dgm:cxn modelId="{7DEC0502-B9F1-48F4-83AD-1953E8212849}" type="presParOf" srcId="{2525FE10-88D2-4F03-B6B9-0F4E3544A513}" destId="{C862E5A3-28BA-4313-AAC9-A32DA522A412}" srcOrd="0" destOrd="0" presId="urn:microsoft.com/office/officeart/2008/layout/BendingPictureSemiTransparentText"/>
    <dgm:cxn modelId="{D35055E0-B55A-408E-97EA-83F0E85D9F1D}" type="presParOf" srcId="{2525FE10-88D2-4F03-B6B9-0F4E3544A513}" destId="{8D5E0845-DF71-4C46-B2D2-0813F9577036}" srcOrd="1" destOrd="0" presId="urn:microsoft.com/office/officeart/2008/layout/BendingPictureSemiTransparentText"/>
    <dgm:cxn modelId="{FDAB978A-5514-4F31-9DC6-81EE79F978C2}" type="presParOf" srcId="{6B3A72EE-0AD4-4BB4-95ED-560837A71F08}" destId="{564699F3-D598-4CF6-918A-129295B64A07}" srcOrd="3" destOrd="0" presId="urn:microsoft.com/office/officeart/2008/layout/BendingPictureSemiTransparentText"/>
    <dgm:cxn modelId="{471E2E3B-40B8-4FED-9288-09D240A7C3DE}" type="presParOf" srcId="{6B3A72EE-0AD4-4BB4-95ED-560837A71F08}" destId="{5BBE0315-B8BB-4653-B75A-BAFD5F31548B}" srcOrd="4" destOrd="0" presId="urn:microsoft.com/office/officeart/2008/layout/BendingPictureSemiTransparentText"/>
    <dgm:cxn modelId="{30F6E881-B896-4A68-8B99-367531C951CD}" type="presParOf" srcId="{5BBE0315-B8BB-4653-B75A-BAFD5F31548B}" destId="{5E143ED8-0678-4733-A906-E199A57586A3}" srcOrd="0" destOrd="0" presId="urn:microsoft.com/office/officeart/2008/layout/BendingPictureSemiTransparentText"/>
    <dgm:cxn modelId="{10CB2004-ABE0-4F75-A277-BCD8C928C3CF}" type="presParOf" srcId="{5BBE0315-B8BB-4653-B75A-BAFD5F31548B}" destId="{42634DB6-6D68-4EBC-A600-FBD1F7900AB3}" srcOrd="1" destOrd="0" presId="urn:microsoft.com/office/officeart/2008/layout/BendingPictureSemiTransparentText"/>
    <dgm:cxn modelId="{7CFF5904-CD23-4536-89F7-29B7D6E693A3}" type="presParOf" srcId="{6B3A72EE-0AD4-4BB4-95ED-560837A71F08}" destId="{15FC98F8-7D89-4920-8546-43DEB8CA78CD}" srcOrd="5" destOrd="0" presId="urn:microsoft.com/office/officeart/2008/layout/BendingPictureSemiTransparentText"/>
    <dgm:cxn modelId="{6F398595-DF13-459E-90B4-310E32AC4454}" type="presParOf" srcId="{6B3A72EE-0AD4-4BB4-95ED-560837A71F08}" destId="{7176FDE4-5F17-45F5-BC4B-26368BBD08B6}" srcOrd="6" destOrd="0" presId="urn:microsoft.com/office/officeart/2008/layout/BendingPictureSemiTransparentText"/>
    <dgm:cxn modelId="{A8060BB3-6241-4ABE-81D3-3D718D089CBB}" type="presParOf" srcId="{7176FDE4-5F17-45F5-BC4B-26368BBD08B6}" destId="{EE9911FD-A41E-42AE-8B7A-26E0982B78B9}" srcOrd="0" destOrd="0" presId="urn:microsoft.com/office/officeart/2008/layout/BendingPictureSemiTransparentText"/>
    <dgm:cxn modelId="{1C51F0DB-4812-4938-94E5-528878DFE9F3}" type="presParOf" srcId="{7176FDE4-5F17-45F5-BC4B-26368BBD08B6}" destId="{67B8FC94-CEC0-4CD5-99EB-C7AD15BD895A}" srcOrd="1" destOrd="0" presId="urn:microsoft.com/office/officeart/2008/layout/BendingPictureSemiTransparentText"/>
    <dgm:cxn modelId="{6B5E2432-D904-41B1-8F7F-53D266626794}" type="presParOf" srcId="{6B3A72EE-0AD4-4BB4-95ED-560837A71F08}" destId="{7B15C29D-AD15-4927-9B2E-2CAD826DC678}" srcOrd="7" destOrd="0" presId="urn:microsoft.com/office/officeart/2008/layout/BendingPictureSemiTransparentText"/>
    <dgm:cxn modelId="{81EC4DD4-D72A-4DBD-9672-DCED0D78C94B}" type="presParOf" srcId="{6B3A72EE-0AD4-4BB4-95ED-560837A71F08}" destId="{3DE8D8A2-7C21-41B2-A743-94B552EDBD36}" srcOrd="8" destOrd="0" presId="urn:microsoft.com/office/officeart/2008/layout/BendingPictureSemiTransparentText"/>
    <dgm:cxn modelId="{A3589FA3-CC1E-4E74-897B-CDB41A87806E}" type="presParOf" srcId="{3DE8D8A2-7C21-41B2-A743-94B552EDBD36}" destId="{517F1ADE-D1AE-4527-A737-BC7AB8F357FB}" srcOrd="0" destOrd="0" presId="urn:microsoft.com/office/officeart/2008/layout/BendingPictureSemiTransparentText"/>
    <dgm:cxn modelId="{903A799F-2ECD-402F-941C-9B77EA4B6F4D}" type="presParOf" srcId="{3DE8D8A2-7C21-41B2-A743-94B552EDBD36}" destId="{326A29D7-E8DD-4B91-8764-8CE648C618D5}" srcOrd="1" destOrd="0" presId="urn:microsoft.com/office/officeart/2008/layout/BendingPictureSemiTransparentText"/>
    <dgm:cxn modelId="{343A744E-0D40-449C-829A-583B6E83D542}" type="presParOf" srcId="{6B3A72EE-0AD4-4BB4-95ED-560837A71F08}" destId="{C9D3CF10-E188-4895-8478-B887C1C7A143}" srcOrd="9" destOrd="0" presId="urn:microsoft.com/office/officeart/2008/layout/BendingPictureSemiTransparentText"/>
    <dgm:cxn modelId="{971A6E93-FAB0-4672-A057-B67D286CD631}" type="presParOf" srcId="{6B3A72EE-0AD4-4BB4-95ED-560837A71F08}" destId="{A1F8CB0D-4DB3-4E7E-A55C-3E307E69A906}" srcOrd="10" destOrd="0" presId="urn:microsoft.com/office/officeart/2008/layout/BendingPictureSemiTransparentText"/>
    <dgm:cxn modelId="{DA901EE8-7417-49FA-A0DA-E66D0AE7F197}" type="presParOf" srcId="{A1F8CB0D-4DB3-4E7E-A55C-3E307E69A906}" destId="{244FB5AB-865B-482F-968C-35018C27DFD1}" srcOrd="0" destOrd="0" presId="urn:microsoft.com/office/officeart/2008/layout/BendingPictureSemiTransparentText"/>
    <dgm:cxn modelId="{639B15D9-4D6D-4490-8286-BF160733D1D6}" type="presParOf" srcId="{A1F8CB0D-4DB3-4E7E-A55C-3E307E69A906}" destId="{2B8FA5F9-E76A-4D20-B010-77272EA93DA7}" srcOrd="1" destOrd="0" presId="urn:microsoft.com/office/officeart/2008/layout/BendingPictureSemiTransparentText"/>
    <dgm:cxn modelId="{4F22EEE2-B540-4857-A566-0A16D058E971}" type="presParOf" srcId="{6B3A72EE-0AD4-4BB4-95ED-560837A71F08}" destId="{4A7AC72F-7A23-4AEC-9BC5-BB0ED2032EDB}" srcOrd="11" destOrd="0" presId="urn:microsoft.com/office/officeart/2008/layout/BendingPictureSemiTransparentText"/>
    <dgm:cxn modelId="{0E87B05E-4D39-4E3D-A850-658FC773B488}" type="presParOf" srcId="{6B3A72EE-0AD4-4BB4-95ED-560837A71F08}" destId="{140B519A-3869-4070-8C13-820A7870CD26}" srcOrd="12" destOrd="0" presId="urn:microsoft.com/office/officeart/2008/layout/BendingPictureSemiTransparentText"/>
    <dgm:cxn modelId="{795169A0-105E-41FD-8914-8A039722DD4D}" type="presParOf" srcId="{140B519A-3869-4070-8C13-820A7870CD26}" destId="{C38A7394-BAFE-41C6-A9B6-0BAFE2237C8C}" srcOrd="0" destOrd="0" presId="urn:microsoft.com/office/officeart/2008/layout/BendingPictureSemiTransparentText"/>
    <dgm:cxn modelId="{420178CB-867C-4D79-B13A-A55F1A0963FD}" type="presParOf" srcId="{140B519A-3869-4070-8C13-820A7870CD26}" destId="{D1B36718-86A3-47FE-AEA6-A8838859058F}" srcOrd="1" destOrd="0" presId="urn:microsoft.com/office/officeart/2008/layout/BendingPictureSemiTransparentText"/>
    <dgm:cxn modelId="{5B0ECDEB-27E3-44CB-9529-0AADFBC43D69}" type="presParOf" srcId="{6B3A72EE-0AD4-4BB4-95ED-560837A71F08}" destId="{311D33B1-C275-489D-B619-45B595A0ACC9}" srcOrd="13" destOrd="0" presId="urn:microsoft.com/office/officeart/2008/layout/BendingPictureSemiTransparentText"/>
    <dgm:cxn modelId="{F0AA69D4-A50D-4BD9-ADDD-7CEC8AA00288}" type="presParOf" srcId="{6B3A72EE-0AD4-4BB4-95ED-560837A71F08}" destId="{3A61B52D-E49B-4C9D-920C-8EDA6ACE6929}" srcOrd="14" destOrd="0" presId="urn:microsoft.com/office/officeart/2008/layout/BendingPictureSemiTransparentText"/>
    <dgm:cxn modelId="{54503DDD-CB62-4316-AAD4-71609FF7D5B0}" type="presParOf" srcId="{3A61B52D-E49B-4C9D-920C-8EDA6ACE6929}" destId="{0F1D6053-301A-4882-9067-C9A4EAD2D5F7}" srcOrd="0" destOrd="0" presId="urn:microsoft.com/office/officeart/2008/layout/BendingPictureSemiTransparentText"/>
    <dgm:cxn modelId="{496758DE-07B3-44AE-99C8-5934516BE5D0}" type="presParOf" srcId="{3A61B52D-E49B-4C9D-920C-8EDA6ACE6929}" destId="{70BA1D9C-2A35-4B0E-9BE0-777AFFBBDAD1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2CC0925-2D3E-4F99-844F-C37A204B9AD8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3CC5BA-F999-4B25-9506-FAB96171A786}">
      <dgm:prSet phldrT="[Text]"/>
      <dgm:spPr/>
      <dgm:t>
        <a:bodyPr/>
        <a:lstStyle/>
        <a:p>
          <a:r>
            <a:rPr lang="en-US" dirty="0"/>
            <a:t>Players</a:t>
          </a:r>
        </a:p>
      </dgm:t>
    </dgm:pt>
    <dgm:pt modelId="{C890F956-1315-456A-B87A-1ACA70DFE1E3}" type="parTrans" cxnId="{ACD9D5B8-F2CF-4B33-8FD9-45D40BAFB78E}">
      <dgm:prSet/>
      <dgm:spPr/>
      <dgm:t>
        <a:bodyPr/>
        <a:lstStyle/>
        <a:p>
          <a:endParaRPr lang="en-US"/>
        </a:p>
      </dgm:t>
    </dgm:pt>
    <dgm:pt modelId="{DA32D01E-2C07-4314-AA81-981B172A5CC2}" type="sibTrans" cxnId="{ACD9D5B8-F2CF-4B33-8FD9-45D40BAFB78E}">
      <dgm:prSet/>
      <dgm:spPr/>
      <dgm:t>
        <a:bodyPr/>
        <a:lstStyle/>
        <a:p>
          <a:endParaRPr lang="en-US"/>
        </a:p>
      </dgm:t>
    </dgm:pt>
    <dgm:pt modelId="{6FD1277E-2E48-4CF9-9AAC-9E491F657C55}">
      <dgm:prSet phldrT="[Text]"/>
      <dgm:spPr/>
      <dgm:t>
        <a:bodyPr/>
        <a:lstStyle/>
        <a:p>
          <a:r>
            <a:rPr lang="en-US" dirty="0"/>
            <a:t>Short Range</a:t>
          </a:r>
        </a:p>
      </dgm:t>
    </dgm:pt>
    <dgm:pt modelId="{E1853056-07CC-45AA-9E4B-240F00EA7057}" type="parTrans" cxnId="{97C36564-DCAD-45BD-8FAB-D55FA300B99B}">
      <dgm:prSet/>
      <dgm:spPr/>
      <dgm:t>
        <a:bodyPr/>
        <a:lstStyle/>
        <a:p>
          <a:endParaRPr lang="en-US"/>
        </a:p>
      </dgm:t>
    </dgm:pt>
    <dgm:pt modelId="{96B4B332-7A3B-4479-90D2-AA9C7B82D7C1}" type="sibTrans" cxnId="{97C36564-DCAD-45BD-8FAB-D55FA300B99B}">
      <dgm:prSet/>
      <dgm:spPr/>
      <dgm:t>
        <a:bodyPr/>
        <a:lstStyle/>
        <a:p>
          <a:endParaRPr lang="en-US"/>
        </a:p>
      </dgm:t>
    </dgm:pt>
    <dgm:pt modelId="{A0CDE826-90EA-4043-B0AE-5834B84241D4}">
      <dgm:prSet phldrT="[Text]"/>
      <dgm:spPr/>
      <dgm:t>
        <a:bodyPr/>
        <a:lstStyle/>
        <a:p>
          <a:r>
            <a:rPr lang="en-US" dirty="0"/>
            <a:t>Long Range</a:t>
          </a:r>
        </a:p>
      </dgm:t>
    </dgm:pt>
    <dgm:pt modelId="{CC6F15BB-7E76-4D2F-B9B5-BF4E82B55792}" type="parTrans" cxnId="{4A6653CD-A507-407A-834E-25690A996283}">
      <dgm:prSet/>
      <dgm:spPr/>
      <dgm:t>
        <a:bodyPr/>
        <a:lstStyle/>
        <a:p>
          <a:endParaRPr lang="en-US"/>
        </a:p>
      </dgm:t>
    </dgm:pt>
    <dgm:pt modelId="{4D35EDAC-C4AA-4540-A91D-F6C24BDAA93F}" type="sibTrans" cxnId="{4A6653CD-A507-407A-834E-25690A996283}">
      <dgm:prSet/>
      <dgm:spPr/>
      <dgm:t>
        <a:bodyPr/>
        <a:lstStyle/>
        <a:p>
          <a:endParaRPr lang="en-US"/>
        </a:p>
      </dgm:t>
    </dgm:pt>
    <dgm:pt modelId="{CDD3A925-6595-4648-B228-35785E7A37ED}">
      <dgm:prSet phldrT="[Text]"/>
      <dgm:spPr/>
      <dgm:t>
        <a:bodyPr/>
        <a:lstStyle/>
        <a:p>
          <a:r>
            <a:rPr lang="en-US" dirty="0"/>
            <a:t>Capital</a:t>
          </a:r>
        </a:p>
      </dgm:t>
    </dgm:pt>
    <dgm:pt modelId="{D8A34C5D-2330-44A9-A016-715AA97CD70D}" type="parTrans" cxnId="{1466AB94-7FA2-4EDE-8FBE-B292C5F5BF3A}">
      <dgm:prSet/>
      <dgm:spPr/>
      <dgm:t>
        <a:bodyPr/>
        <a:lstStyle/>
        <a:p>
          <a:endParaRPr lang="en-US"/>
        </a:p>
      </dgm:t>
    </dgm:pt>
    <dgm:pt modelId="{445D25C5-B33A-4776-82D4-9F2F56530B68}" type="sibTrans" cxnId="{1466AB94-7FA2-4EDE-8FBE-B292C5F5BF3A}">
      <dgm:prSet/>
      <dgm:spPr/>
      <dgm:t>
        <a:bodyPr/>
        <a:lstStyle/>
        <a:p>
          <a:endParaRPr lang="en-US"/>
        </a:p>
      </dgm:t>
    </dgm:pt>
    <dgm:pt modelId="{FE902BB7-EE60-4D87-A14F-2E431C6E6C27}">
      <dgm:prSet phldrT="[Text]"/>
      <dgm:spPr/>
      <dgm:t>
        <a:bodyPr/>
        <a:lstStyle/>
        <a:p>
          <a:r>
            <a:rPr lang="en-US" dirty="0"/>
            <a:t>Other</a:t>
          </a:r>
        </a:p>
      </dgm:t>
    </dgm:pt>
    <dgm:pt modelId="{1D2FFB4F-6F32-4659-BA1F-5178A13E4D1D}" type="parTrans" cxnId="{372D02A9-D65A-43AC-9058-6CEC722EEF7C}">
      <dgm:prSet/>
      <dgm:spPr/>
      <dgm:t>
        <a:bodyPr/>
        <a:lstStyle/>
        <a:p>
          <a:endParaRPr lang="en-US"/>
        </a:p>
      </dgm:t>
    </dgm:pt>
    <dgm:pt modelId="{7A6BBC46-5B46-42CE-B359-C8308CF83496}" type="sibTrans" cxnId="{372D02A9-D65A-43AC-9058-6CEC722EEF7C}">
      <dgm:prSet/>
      <dgm:spPr/>
      <dgm:t>
        <a:bodyPr/>
        <a:lstStyle/>
        <a:p>
          <a:endParaRPr lang="en-US"/>
        </a:p>
      </dgm:t>
    </dgm:pt>
    <dgm:pt modelId="{4ED2EE8F-2BAC-4490-BA95-8AD7083CC8C6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Short Range</a:t>
          </a:r>
        </a:p>
        <a:p>
          <a:r>
            <a:rPr lang="en-US" dirty="0"/>
            <a:t> 100%</a:t>
          </a:r>
        </a:p>
      </dgm:t>
    </dgm:pt>
    <dgm:pt modelId="{9C89A499-BF17-4EB0-94DA-56B1904D4FAA}" type="parTrans" cxnId="{A80F33BE-A634-4A22-B2AF-3C6A3FA33E88}">
      <dgm:prSet/>
      <dgm:spPr/>
      <dgm:t>
        <a:bodyPr/>
        <a:lstStyle/>
        <a:p>
          <a:endParaRPr lang="en-US"/>
        </a:p>
      </dgm:t>
    </dgm:pt>
    <dgm:pt modelId="{23B2B8E9-6C75-4FE0-A16F-55CF0979FE07}" type="sibTrans" cxnId="{A80F33BE-A634-4A22-B2AF-3C6A3FA33E88}">
      <dgm:prSet/>
      <dgm:spPr/>
      <dgm:t>
        <a:bodyPr/>
        <a:lstStyle/>
        <a:p>
          <a:endParaRPr lang="en-US"/>
        </a:p>
      </dgm:t>
    </dgm:pt>
    <dgm:pt modelId="{5BB78AA7-9B9F-4C1A-9A9B-D6BF5B0FBCAB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Short Range </a:t>
          </a:r>
        </a:p>
        <a:p>
          <a:r>
            <a:rPr lang="en-US" dirty="0"/>
            <a:t>50%</a:t>
          </a:r>
        </a:p>
      </dgm:t>
    </dgm:pt>
    <dgm:pt modelId="{9C9B7D75-5EA3-4BFB-A1B4-3B172B3554D1}" type="sibTrans" cxnId="{E898BD38-4A09-4887-BC9F-73613F736C69}">
      <dgm:prSet/>
      <dgm:spPr/>
      <dgm:t>
        <a:bodyPr/>
        <a:lstStyle/>
        <a:p>
          <a:endParaRPr lang="en-US"/>
        </a:p>
      </dgm:t>
    </dgm:pt>
    <dgm:pt modelId="{994713ED-D7B8-4742-B7E7-250F0066268A}" type="parTrans" cxnId="{E898BD38-4A09-4887-BC9F-73613F736C69}">
      <dgm:prSet/>
      <dgm:spPr/>
      <dgm:t>
        <a:bodyPr/>
        <a:lstStyle/>
        <a:p>
          <a:endParaRPr lang="en-US"/>
        </a:p>
      </dgm:t>
    </dgm:pt>
    <dgm:pt modelId="{F2F0A5E6-8EDB-44A0-B9E0-DB9A4444B113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Long Range </a:t>
          </a:r>
        </a:p>
        <a:p>
          <a:r>
            <a:rPr lang="en-US" dirty="0"/>
            <a:t>30%</a:t>
          </a:r>
        </a:p>
      </dgm:t>
    </dgm:pt>
    <dgm:pt modelId="{D18582F5-6113-4E94-B6D6-B9D12C588D46}" type="sibTrans" cxnId="{9D9233A5-5814-457F-B506-3CC480B34600}">
      <dgm:prSet/>
      <dgm:spPr/>
      <dgm:t>
        <a:bodyPr/>
        <a:lstStyle/>
        <a:p>
          <a:endParaRPr lang="en-US"/>
        </a:p>
      </dgm:t>
    </dgm:pt>
    <dgm:pt modelId="{95145749-BACB-4B28-997C-7927DDDC7454}" type="parTrans" cxnId="{9D9233A5-5814-457F-B506-3CC480B34600}">
      <dgm:prSet/>
      <dgm:spPr/>
      <dgm:t>
        <a:bodyPr/>
        <a:lstStyle/>
        <a:p>
          <a:endParaRPr lang="en-US"/>
        </a:p>
      </dgm:t>
    </dgm:pt>
    <dgm:pt modelId="{94666C37-7CD6-402F-B6A5-3A21F8EE3EE2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Capital </a:t>
          </a:r>
        </a:p>
        <a:p>
          <a:r>
            <a:rPr lang="en-US" dirty="0"/>
            <a:t>20%</a:t>
          </a:r>
        </a:p>
      </dgm:t>
    </dgm:pt>
    <dgm:pt modelId="{DDE6EDD0-92E8-4C0E-970C-5CC5B589F705}" type="sibTrans" cxnId="{0DBB9DAE-461E-4224-B42F-FD97E0D91180}">
      <dgm:prSet/>
      <dgm:spPr/>
      <dgm:t>
        <a:bodyPr/>
        <a:lstStyle/>
        <a:p>
          <a:endParaRPr lang="en-US"/>
        </a:p>
      </dgm:t>
    </dgm:pt>
    <dgm:pt modelId="{4BE0B5C1-C09B-4EF4-A736-B6668AC6CF3D}" type="parTrans" cxnId="{0DBB9DAE-461E-4224-B42F-FD97E0D91180}">
      <dgm:prSet/>
      <dgm:spPr/>
      <dgm:t>
        <a:bodyPr/>
        <a:lstStyle/>
        <a:p>
          <a:endParaRPr lang="en-US"/>
        </a:p>
      </dgm:t>
    </dgm:pt>
    <dgm:pt modelId="{D903B01D-338E-4239-AD84-5E78670D71AF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Short Range </a:t>
          </a:r>
        </a:p>
        <a:p>
          <a:r>
            <a:rPr lang="en-US" dirty="0"/>
            <a:t>10%</a:t>
          </a:r>
        </a:p>
      </dgm:t>
    </dgm:pt>
    <dgm:pt modelId="{28BFCEAB-5548-42E0-8ABF-03931528E72F}" type="parTrans" cxnId="{F9916EBF-8305-40CC-9967-8113FD482F33}">
      <dgm:prSet/>
      <dgm:spPr/>
      <dgm:t>
        <a:bodyPr/>
        <a:lstStyle/>
        <a:p>
          <a:endParaRPr lang="en-US"/>
        </a:p>
      </dgm:t>
    </dgm:pt>
    <dgm:pt modelId="{D9DB0FE8-0FD9-4DE8-A609-953B86E6F81C}" type="sibTrans" cxnId="{F9916EBF-8305-40CC-9967-8113FD482F33}">
      <dgm:prSet/>
      <dgm:spPr/>
      <dgm:t>
        <a:bodyPr/>
        <a:lstStyle/>
        <a:p>
          <a:endParaRPr lang="en-US"/>
        </a:p>
      </dgm:t>
    </dgm:pt>
    <dgm:pt modelId="{278071A5-C8DF-444C-975C-FC1FD8E15EDC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Long Range </a:t>
          </a:r>
        </a:p>
        <a:p>
          <a:r>
            <a:rPr lang="en-US" dirty="0"/>
            <a:t>80%</a:t>
          </a:r>
        </a:p>
      </dgm:t>
    </dgm:pt>
    <dgm:pt modelId="{E61239AD-39E2-4964-9337-075FCAE86228}" type="parTrans" cxnId="{7230AC50-143E-4EB3-BCE3-810CCE8EBACB}">
      <dgm:prSet/>
      <dgm:spPr/>
      <dgm:t>
        <a:bodyPr/>
        <a:lstStyle/>
        <a:p>
          <a:endParaRPr lang="en-US"/>
        </a:p>
      </dgm:t>
    </dgm:pt>
    <dgm:pt modelId="{A648FE03-4C5B-4C19-85CF-F031F407FFE5}" type="sibTrans" cxnId="{7230AC50-143E-4EB3-BCE3-810CCE8EBACB}">
      <dgm:prSet/>
      <dgm:spPr/>
      <dgm:t>
        <a:bodyPr/>
        <a:lstStyle/>
        <a:p>
          <a:endParaRPr lang="en-US"/>
        </a:p>
      </dgm:t>
    </dgm:pt>
    <dgm:pt modelId="{60879293-0EBC-40C1-BFDF-951C5DB8BD0B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Capital </a:t>
          </a:r>
        </a:p>
        <a:p>
          <a:r>
            <a:rPr lang="en-US" dirty="0"/>
            <a:t>10%</a:t>
          </a:r>
        </a:p>
      </dgm:t>
    </dgm:pt>
    <dgm:pt modelId="{D3F008C7-2242-4126-B9D2-259EC7FCF2C0}" type="parTrans" cxnId="{202947E6-D6A3-4328-B5C2-552BBA400D62}">
      <dgm:prSet/>
      <dgm:spPr/>
      <dgm:t>
        <a:bodyPr/>
        <a:lstStyle/>
        <a:p>
          <a:endParaRPr lang="en-US"/>
        </a:p>
      </dgm:t>
    </dgm:pt>
    <dgm:pt modelId="{8DA97A00-0F27-406B-AB77-5EC58F09CDB8}" type="sibTrans" cxnId="{202947E6-D6A3-4328-B5C2-552BBA400D62}">
      <dgm:prSet/>
      <dgm:spPr/>
      <dgm:t>
        <a:bodyPr/>
        <a:lstStyle/>
        <a:p>
          <a:endParaRPr lang="en-US"/>
        </a:p>
      </dgm:t>
    </dgm:pt>
    <dgm:pt modelId="{2E68E7B2-4280-45CA-A43B-DCD097F25DD5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Short Range </a:t>
          </a:r>
        </a:p>
        <a:p>
          <a:r>
            <a:rPr lang="en-US" dirty="0"/>
            <a:t>20%</a:t>
          </a:r>
        </a:p>
      </dgm:t>
    </dgm:pt>
    <dgm:pt modelId="{6224D780-DD30-438C-B191-8F908121228F}" type="parTrans" cxnId="{61C36120-5A2F-4FE5-9D99-0963EFF1D9F5}">
      <dgm:prSet/>
      <dgm:spPr/>
      <dgm:t>
        <a:bodyPr/>
        <a:lstStyle/>
        <a:p>
          <a:endParaRPr lang="en-US"/>
        </a:p>
      </dgm:t>
    </dgm:pt>
    <dgm:pt modelId="{D0F73014-8263-4475-989C-94D80E9C53F4}" type="sibTrans" cxnId="{61C36120-5A2F-4FE5-9D99-0963EFF1D9F5}">
      <dgm:prSet/>
      <dgm:spPr/>
      <dgm:t>
        <a:bodyPr/>
        <a:lstStyle/>
        <a:p>
          <a:endParaRPr lang="en-US"/>
        </a:p>
      </dgm:t>
    </dgm:pt>
    <dgm:pt modelId="{83B4402B-89F5-426B-A94C-C10EE91C2113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Long Range</a:t>
          </a:r>
        </a:p>
        <a:p>
          <a:r>
            <a:rPr lang="en-US" dirty="0"/>
            <a:t>20%</a:t>
          </a:r>
        </a:p>
      </dgm:t>
    </dgm:pt>
    <dgm:pt modelId="{7DBF82B7-85CE-4BC2-ADBA-20B8DE282707}" type="parTrans" cxnId="{B8AD62F2-AAA3-4C40-83A2-629F3059568D}">
      <dgm:prSet/>
      <dgm:spPr/>
      <dgm:t>
        <a:bodyPr/>
        <a:lstStyle/>
        <a:p>
          <a:endParaRPr lang="en-US"/>
        </a:p>
      </dgm:t>
    </dgm:pt>
    <dgm:pt modelId="{9D0B77EB-8C2C-4ECF-88EE-AE84F859EBD2}" type="sibTrans" cxnId="{B8AD62F2-AAA3-4C40-83A2-629F3059568D}">
      <dgm:prSet/>
      <dgm:spPr/>
      <dgm:t>
        <a:bodyPr/>
        <a:lstStyle/>
        <a:p>
          <a:endParaRPr lang="en-US"/>
        </a:p>
      </dgm:t>
    </dgm:pt>
    <dgm:pt modelId="{D61958EE-0768-492C-87E3-EF1EBD563DF7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Capital</a:t>
          </a:r>
        </a:p>
        <a:p>
          <a:r>
            <a:rPr lang="en-US" dirty="0"/>
            <a:t>60%</a:t>
          </a:r>
        </a:p>
      </dgm:t>
    </dgm:pt>
    <dgm:pt modelId="{EFAA2EC5-2E8F-40D6-9154-D7013C879FD3}" type="parTrans" cxnId="{D91798B6-6568-4B66-B3B8-2DB9362DA832}">
      <dgm:prSet/>
      <dgm:spPr/>
      <dgm:t>
        <a:bodyPr/>
        <a:lstStyle/>
        <a:p>
          <a:endParaRPr lang="en-US"/>
        </a:p>
      </dgm:t>
    </dgm:pt>
    <dgm:pt modelId="{0AAD3DC8-D3C7-4238-8057-FF76D78611BA}" type="sibTrans" cxnId="{D91798B6-6568-4B66-B3B8-2DB9362DA832}">
      <dgm:prSet/>
      <dgm:spPr/>
      <dgm:t>
        <a:bodyPr/>
        <a:lstStyle/>
        <a:p>
          <a:endParaRPr lang="en-US"/>
        </a:p>
      </dgm:t>
    </dgm:pt>
    <dgm:pt modelId="{E02F7F1D-A98A-42D9-B2E4-98B3CCFF1611}" type="pres">
      <dgm:prSet presAssocID="{82CC0925-2D3E-4F99-844F-C37A204B9AD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D690354-63CC-4381-8A54-61346C560E7E}" type="pres">
      <dgm:prSet presAssocID="{82CC0925-2D3E-4F99-844F-C37A204B9AD8}" presName="hierFlow" presStyleCnt="0"/>
      <dgm:spPr/>
    </dgm:pt>
    <dgm:pt modelId="{94424D5E-837C-42DE-A6D0-68A3D61961BA}" type="pres">
      <dgm:prSet presAssocID="{82CC0925-2D3E-4F99-844F-C37A204B9AD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06B7F36A-B6C5-4FB1-BE14-B61422F39677}" type="pres">
      <dgm:prSet presAssocID="{9C3CC5BA-F999-4B25-9506-FAB96171A786}" presName="Name14" presStyleCnt="0"/>
      <dgm:spPr/>
    </dgm:pt>
    <dgm:pt modelId="{30D9DA96-FBF5-4C46-AE50-74EF834CA89F}" type="pres">
      <dgm:prSet presAssocID="{9C3CC5BA-F999-4B25-9506-FAB96171A786}" presName="level1Shape" presStyleLbl="node0" presStyleIdx="0" presStyleCnt="1">
        <dgm:presLayoutVars>
          <dgm:chPref val="3"/>
        </dgm:presLayoutVars>
      </dgm:prSet>
      <dgm:spPr/>
    </dgm:pt>
    <dgm:pt modelId="{F5E6A027-3787-4024-8C84-54B99980C5EE}" type="pres">
      <dgm:prSet presAssocID="{9C3CC5BA-F999-4B25-9506-FAB96171A786}" presName="hierChild2" presStyleCnt="0"/>
      <dgm:spPr/>
    </dgm:pt>
    <dgm:pt modelId="{86817AA9-7FBF-4912-A7C1-B7EC2C8E396F}" type="pres">
      <dgm:prSet presAssocID="{E1853056-07CC-45AA-9E4B-240F00EA7057}" presName="Name19" presStyleLbl="parChTrans1D2" presStyleIdx="0" presStyleCnt="4"/>
      <dgm:spPr/>
    </dgm:pt>
    <dgm:pt modelId="{CCED914E-429F-44F4-93C3-AFC51360DDCB}" type="pres">
      <dgm:prSet presAssocID="{6FD1277E-2E48-4CF9-9AAC-9E491F657C55}" presName="Name21" presStyleCnt="0"/>
      <dgm:spPr/>
    </dgm:pt>
    <dgm:pt modelId="{F432C458-F3FA-4A10-915D-57548EC0D922}" type="pres">
      <dgm:prSet presAssocID="{6FD1277E-2E48-4CF9-9AAC-9E491F657C55}" presName="level2Shape" presStyleLbl="node2" presStyleIdx="0" presStyleCnt="4"/>
      <dgm:spPr/>
    </dgm:pt>
    <dgm:pt modelId="{8098CC89-3291-47BF-AC87-659EFEE96F83}" type="pres">
      <dgm:prSet presAssocID="{6FD1277E-2E48-4CF9-9AAC-9E491F657C55}" presName="hierChild3" presStyleCnt="0"/>
      <dgm:spPr/>
    </dgm:pt>
    <dgm:pt modelId="{A467CA6B-0700-4479-8CA4-04DDFECEEBE4}" type="pres">
      <dgm:prSet presAssocID="{994713ED-D7B8-4742-B7E7-250F0066268A}" presName="Name19" presStyleLbl="parChTrans1D3" presStyleIdx="0" presStyleCnt="10"/>
      <dgm:spPr/>
    </dgm:pt>
    <dgm:pt modelId="{C24C5800-9557-43B3-AED2-AD88EB5E171D}" type="pres">
      <dgm:prSet presAssocID="{5BB78AA7-9B9F-4C1A-9A9B-D6BF5B0FBCAB}" presName="Name21" presStyleCnt="0"/>
      <dgm:spPr/>
    </dgm:pt>
    <dgm:pt modelId="{1B1864BC-AF93-4ED6-A235-514ABFDB7F44}" type="pres">
      <dgm:prSet presAssocID="{5BB78AA7-9B9F-4C1A-9A9B-D6BF5B0FBCAB}" presName="level2Shape" presStyleLbl="node3" presStyleIdx="0" presStyleCnt="10"/>
      <dgm:spPr/>
    </dgm:pt>
    <dgm:pt modelId="{E0DB6DD7-F3D2-410D-9558-D36F639456B8}" type="pres">
      <dgm:prSet presAssocID="{5BB78AA7-9B9F-4C1A-9A9B-D6BF5B0FBCAB}" presName="hierChild3" presStyleCnt="0"/>
      <dgm:spPr/>
    </dgm:pt>
    <dgm:pt modelId="{B8BA0456-AE94-4D56-B8DA-88CF3FDB25D7}" type="pres">
      <dgm:prSet presAssocID="{95145749-BACB-4B28-997C-7927DDDC7454}" presName="Name19" presStyleLbl="parChTrans1D3" presStyleIdx="1" presStyleCnt="10"/>
      <dgm:spPr/>
    </dgm:pt>
    <dgm:pt modelId="{0427F3CE-CFB8-4A43-9F77-EBD0D5370A3A}" type="pres">
      <dgm:prSet presAssocID="{F2F0A5E6-8EDB-44A0-B9E0-DB9A4444B113}" presName="Name21" presStyleCnt="0"/>
      <dgm:spPr/>
    </dgm:pt>
    <dgm:pt modelId="{BB66ACCB-BDE2-4E27-8B91-3C272806E4EF}" type="pres">
      <dgm:prSet presAssocID="{F2F0A5E6-8EDB-44A0-B9E0-DB9A4444B113}" presName="level2Shape" presStyleLbl="node3" presStyleIdx="1" presStyleCnt="10"/>
      <dgm:spPr/>
    </dgm:pt>
    <dgm:pt modelId="{033EEA7A-9645-46EA-948A-B7EC1DC6456F}" type="pres">
      <dgm:prSet presAssocID="{F2F0A5E6-8EDB-44A0-B9E0-DB9A4444B113}" presName="hierChild3" presStyleCnt="0"/>
      <dgm:spPr/>
    </dgm:pt>
    <dgm:pt modelId="{04128B85-D46C-4B32-80FF-FE92DD8E9A3E}" type="pres">
      <dgm:prSet presAssocID="{4BE0B5C1-C09B-4EF4-A736-B6668AC6CF3D}" presName="Name19" presStyleLbl="parChTrans1D3" presStyleIdx="2" presStyleCnt="10"/>
      <dgm:spPr/>
    </dgm:pt>
    <dgm:pt modelId="{84FA3A84-2006-42EB-9BF2-60DFF5813C13}" type="pres">
      <dgm:prSet presAssocID="{94666C37-7CD6-402F-B6A5-3A21F8EE3EE2}" presName="Name21" presStyleCnt="0"/>
      <dgm:spPr/>
    </dgm:pt>
    <dgm:pt modelId="{9CF157D0-6482-4DBE-A6D7-44CA11B722CC}" type="pres">
      <dgm:prSet presAssocID="{94666C37-7CD6-402F-B6A5-3A21F8EE3EE2}" presName="level2Shape" presStyleLbl="node3" presStyleIdx="2" presStyleCnt="10"/>
      <dgm:spPr/>
    </dgm:pt>
    <dgm:pt modelId="{6C2D7186-7523-4887-AA6F-29F7E03658E6}" type="pres">
      <dgm:prSet presAssocID="{94666C37-7CD6-402F-B6A5-3A21F8EE3EE2}" presName="hierChild3" presStyleCnt="0"/>
      <dgm:spPr/>
    </dgm:pt>
    <dgm:pt modelId="{BBB343E1-C110-415E-B4B6-08AD2EAFC047}" type="pres">
      <dgm:prSet presAssocID="{CC6F15BB-7E76-4D2F-B9B5-BF4E82B55792}" presName="Name19" presStyleLbl="parChTrans1D2" presStyleIdx="1" presStyleCnt="4"/>
      <dgm:spPr/>
    </dgm:pt>
    <dgm:pt modelId="{3E9096D8-F152-4D60-91EF-362BB2F45E96}" type="pres">
      <dgm:prSet presAssocID="{A0CDE826-90EA-4043-B0AE-5834B84241D4}" presName="Name21" presStyleCnt="0"/>
      <dgm:spPr/>
    </dgm:pt>
    <dgm:pt modelId="{CE41A7FF-F9D4-4738-BA08-D2AB2D5C3272}" type="pres">
      <dgm:prSet presAssocID="{A0CDE826-90EA-4043-B0AE-5834B84241D4}" presName="level2Shape" presStyleLbl="node2" presStyleIdx="1" presStyleCnt="4"/>
      <dgm:spPr/>
    </dgm:pt>
    <dgm:pt modelId="{3E8B8915-D811-49C5-B68A-2186BCBEC494}" type="pres">
      <dgm:prSet presAssocID="{A0CDE826-90EA-4043-B0AE-5834B84241D4}" presName="hierChild3" presStyleCnt="0"/>
      <dgm:spPr/>
    </dgm:pt>
    <dgm:pt modelId="{5F569435-957A-4E39-9896-9B22D19AC85B}" type="pres">
      <dgm:prSet presAssocID="{28BFCEAB-5548-42E0-8ABF-03931528E72F}" presName="Name19" presStyleLbl="parChTrans1D3" presStyleIdx="3" presStyleCnt="10"/>
      <dgm:spPr/>
    </dgm:pt>
    <dgm:pt modelId="{C0EC04F8-7D2E-49AE-98BF-2D92CDB68BA4}" type="pres">
      <dgm:prSet presAssocID="{D903B01D-338E-4239-AD84-5E78670D71AF}" presName="Name21" presStyleCnt="0"/>
      <dgm:spPr/>
    </dgm:pt>
    <dgm:pt modelId="{1DEB92A0-1EE6-4D8B-BF16-86E309719FE6}" type="pres">
      <dgm:prSet presAssocID="{D903B01D-338E-4239-AD84-5E78670D71AF}" presName="level2Shape" presStyleLbl="node3" presStyleIdx="3" presStyleCnt="10"/>
      <dgm:spPr/>
    </dgm:pt>
    <dgm:pt modelId="{5B303C07-5F04-4376-BC66-206BEAC5D624}" type="pres">
      <dgm:prSet presAssocID="{D903B01D-338E-4239-AD84-5E78670D71AF}" presName="hierChild3" presStyleCnt="0"/>
      <dgm:spPr/>
    </dgm:pt>
    <dgm:pt modelId="{66BAD171-B16A-4EFC-901A-A978AB2B58A1}" type="pres">
      <dgm:prSet presAssocID="{E61239AD-39E2-4964-9337-075FCAE86228}" presName="Name19" presStyleLbl="parChTrans1D3" presStyleIdx="4" presStyleCnt="10"/>
      <dgm:spPr/>
    </dgm:pt>
    <dgm:pt modelId="{468C5319-1EDA-445B-9EF0-7CC68C9B57C2}" type="pres">
      <dgm:prSet presAssocID="{278071A5-C8DF-444C-975C-FC1FD8E15EDC}" presName="Name21" presStyleCnt="0"/>
      <dgm:spPr/>
    </dgm:pt>
    <dgm:pt modelId="{81FCCD2A-46E2-4874-A07E-655186CB9BCA}" type="pres">
      <dgm:prSet presAssocID="{278071A5-C8DF-444C-975C-FC1FD8E15EDC}" presName="level2Shape" presStyleLbl="node3" presStyleIdx="4" presStyleCnt="10"/>
      <dgm:spPr/>
    </dgm:pt>
    <dgm:pt modelId="{A4250A2C-F310-4405-B2B1-5B3EDE21CDB8}" type="pres">
      <dgm:prSet presAssocID="{278071A5-C8DF-444C-975C-FC1FD8E15EDC}" presName="hierChild3" presStyleCnt="0"/>
      <dgm:spPr/>
    </dgm:pt>
    <dgm:pt modelId="{05E6C4E8-ACE0-476B-BC14-12BD34F54FF3}" type="pres">
      <dgm:prSet presAssocID="{D3F008C7-2242-4126-B9D2-259EC7FCF2C0}" presName="Name19" presStyleLbl="parChTrans1D3" presStyleIdx="5" presStyleCnt="10"/>
      <dgm:spPr/>
    </dgm:pt>
    <dgm:pt modelId="{6DA16226-9664-4B4F-88CC-3F5F50EA6869}" type="pres">
      <dgm:prSet presAssocID="{60879293-0EBC-40C1-BFDF-951C5DB8BD0B}" presName="Name21" presStyleCnt="0"/>
      <dgm:spPr/>
    </dgm:pt>
    <dgm:pt modelId="{9AA23B00-ACA2-4879-A168-2F4EA90A6374}" type="pres">
      <dgm:prSet presAssocID="{60879293-0EBC-40C1-BFDF-951C5DB8BD0B}" presName="level2Shape" presStyleLbl="node3" presStyleIdx="5" presStyleCnt="10"/>
      <dgm:spPr/>
    </dgm:pt>
    <dgm:pt modelId="{B9D1B67F-E75C-4668-9B44-C2224902C759}" type="pres">
      <dgm:prSet presAssocID="{60879293-0EBC-40C1-BFDF-951C5DB8BD0B}" presName="hierChild3" presStyleCnt="0"/>
      <dgm:spPr/>
    </dgm:pt>
    <dgm:pt modelId="{06F488DB-06CE-4507-9FD9-7A777DADBCCF}" type="pres">
      <dgm:prSet presAssocID="{D8A34C5D-2330-44A9-A016-715AA97CD70D}" presName="Name19" presStyleLbl="parChTrans1D2" presStyleIdx="2" presStyleCnt="4"/>
      <dgm:spPr/>
    </dgm:pt>
    <dgm:pt modelId="{3EEDAB6B-0A7C-47BC-8E32-804C95C27834}" type="pres">
      <dgm:prSet presAssocID="{CDD3A925-6595-4648-B228-35785E7A37ED}" presName="Name21" presStyleCnt="0"/>
      <dgm:spPr/>
    </dgm:pt>
    <dgm:pt modelId="{00708518-5792-4A47-ACE3-A4A5C7EEE6A4}" type="pres">
      <dgm:prSet presAssocID="{CDD3A925-6595-4648-B228-35785E7A37ED}" presName="level2Shape" presStyleLbl="node2" presStyleIdx="2" presStyleCnt="4"/>
      <dgm:spPr/>
    </dgm:pt>
    <dgm:pt modelId="{DDD8551B-D865-469D-8348-4A9E1C8242D2}" type="pres">
      <dgm:prSet presAssocID="{CDD3A925-6595-4648-B228-35785E7A37ED}" presName="hierChild3" presStyleCnt="0"/>
      <dgm:spPr/>
    </dgm:pt>
    <dgm:pt modelId="{F06D941B-8A9A-41BD-8332-392A3F5B6558}" type="pres">
      <dgm:prSet presAssocID="{6224D780-DD30-438C-B191-8F908121228F}" presName="Name19" presStyleLbl="parChTrans1D3" presStyleIdx="6" presStyleCnt="10"/>
      <dgm:spPr/>
    </dgm:pt>
    <dgm:pt modelId="{0E1C03C0-DE5E-46AA-8F00-D7A8D59191D5}" type="pres">
      <dgm:prSet presAssocID="{2E68E7B2-4280-45CA-A43B-DCD097F25DD5}" presName="Name21" presStyleCnt="0"/>
      <dgm:spPr/>
    </dgm:pt>
    <dgm:pt modelId="{AE894307-CF3C-410A-8F43-5D9E7A0A03DD}" type="pres">
      <dgm:prSet presAssocID="{2E68E7B2-4280-45CA-A43B-DCD097F25DD5}" presName="level2Shape" presStyleLbl="node3" presStyleIdx="6" presStyleCnt="10"/>
      <dgm:spPr/>
    </dgm:pt>
    <dgm:pt modelId="{F039C1C3-AF1C-46AB-9A0E-1E4650670E4E}" type="pres">
      <dgm:prSet presAssocID="{2E68E7B2-4280-45CA-A43B-DCD097F25DD5}" presName="hierChild3" presStyleCnt="0"/>
      <dgm:spPr/>
    </dgm:pt>
    <dgm:pt modelId="{F93018CF-5F7D-4947-B77D-9898C0EA622D}" type="pres">
      <dgm:prSet presAssocID="{7DBF82B7-85CE-4BC2-ADBA-20B8DE282707}" presName="Name19" presStyleLbl="parChTrans1D3" presStyleIdx="7" presStyleCnt="10"/>
      <dgm:spPr/>
    </dgm:pt>
    <dgm:pt modelId="{F8BAC181-1E80-444B-AD19-160916AC4719}" type="pres">
      <dgm:prSet presAssocID="{83B4402B-89F5-426B-A94C-C10EE91C2113}" presName="Name21" presStyleCnt="0"/>
      <dgm:spPr/>
    </dgm:pt>
    <dgm:pt modelId="{D9D140E9-AEBB-43DA-BC47-C794E173F005}" type="pres">
      <dgm:prSet presAssocID="{83B4402B-89F5-426B-A94C-C10EE91C2113}" presName="level2Shape" presStyleLbl="node3" presStyleIdx="7" presStyleCnt="10"/>
      <dgm:spPr/>
    </dgm:pt>
    <dgm:pt modelId="{E8B6EFCA-386B-4C5B-8CDB-C1D4C1F70C9E}" type="pres">
      <dgm:prSet presAssocID="{83B4402B-89F5-426B-A94C-C10EE91C2113}" presName="hierChild3" presStyleCnt="0"/>
      <dgm:spPr/>
    </dgm:pt>
    <dgm:pt modelId="{0F097A5B-2B78-4BC7-9C80-8DB851CF0587}" type="pres">
      <dgm:prSet presAssocID="{EFAA2EC5-2E8F-40D6-9154-D7013C879FD3}" presName="Name19" presStyleLbl="parChTrans1D3" presStyleIdx="8" presStyleCnt="10"/>
      <dgm:spPr/>
    </dgm:pt>
    <dgm:pt modelId="{15738931-75A9-4629-AD67-FE4264D12CBE}" type="pres">
      <dgm:prSet presAssocID="{D61958EE-0768-492C-87E3-EF1EBD563DF7}" presName="Name21" presStyleCnt="0"/>
      <dgm:spPr/>
    </dgm:pt>
    <dgm:pt modelId="{03FAE837-969B-41F2-B9BE-3BFBF9ECD1B8}" type="pres">
      <dgm:prSet presAssocID="{D61958EE-0768-492C-87E3-EF1EBD563DF7}" presName="level2Shape" presStyleLbl="node3" presStyleIdx="8" presStyleCnt="10"/>
      <dgm:spPr/>
    </dgm:pt>
    <dgm:pt modelId="{AF1296BF-57BE-43BE-9822-B8063E940235}" type="pres">
      <dgm:prSet presAssocID="{D61958EE-0768-492C-87E3-EF1EBD563DF7}" presName="hierChild3" presStyleCnt="0"/>
      <dgm:spPr/>
    </dgm:pt>
    <dgm:pt modelId="{3E31F45D-6809-4053-BE17-8DFB3E817F83}" type="pres">
      <dgm:prSet presAssocID="{1D2FFB4F-6F32-4659-BA1F-5178A13E4D1D}" presName="Name19" presStyleLbl="parChTrans1D2" presStyleIdx="3" presStyleCnt="4"/>
      <dgm:spPr/>
    </dgm:pt>
    <dgm:pt modelId="{CAA2589A-43D1-4AD6-A0C8-29F7592007F9}" type="pres">
      <dgm:prSet presAssocID="{FE902BB7-EE60-4D87-A14F-2E431C6E6C27}" presName="Name21" presStyleCnt="0"/>
      <dgm:spPr/>
    </dgm:pt>
    <dgm:pt modelId="{CE707B20-3951-44A8-8C8E-238573FED274}" type="pres">
      <dgm:prSet presAssocID="{FE902BB7-EE60-4D87-A14F-2E431C6E6C27}" presName="level2Shape" presStyleLbl="node2" presStyleIdx="3" presStyleCnt="4"/>
      <dgm:spPr/>
    </dgm:pt>
    <dgm:pt modelId="{96EFEC76-7D0A-4C2A-967C-432E94DA534B}" type="pres">
      <dgm:prSet presAssocID="{FE902BB7-EE60-4D87-A14F-2E431C6E6C27}" presName="hierChild3" presStyleCnt="0"/>
      <dgm:spPr/>
    </dgm:pt>
    <dgm:pt modelId="{DD5D0DB8-A428-4E8D-94C1-CFA8F609CD3A}" type="pres">
      <dgm:prSet presAssocID="{9C89A499-BF17-4EB0-94DA-56B1904D4FAA}" presName="Name19" presStyleLbl="parChTrans1D3" presStyleIdx="9" presStyleCnt="10"/>
      <dgm:spPr/>
    </dgm:pt>
    <dgm:pt modelId="{1CEDA13B-BF03-4510-89BE-ADE566EC940F}" type="pres">
      <dgm:prSet presAssocID="{4ED2EE8F-2BAC-4490-BA95-8AD7083CC8C6}" presName="Name21" presStyleCnt="0"/>
      <dgm:spPr/>
    </dgm:pt>
    <dgm:pt modelId="{6E32C070-9355-4D5F-8045-36E854ACA87B}" type="pres">
      <dgm:prSet presAssocID="{4ED2EE8F-2BAC-4490-BA95-8AD7083CC8C6}" presName="level2Shape" presStyleLbl="node3" presStyleIdx="9" presStyleCnt="10"/>
      <dgm:spPr/>
    </dgm:pt>
    <dgm:pt modelId="{2010741F-2D9F-440D-87F9-DF9D59B8E2A6}" type="pres">
      <dgm:prSet presAssocID="{4ED2EE8F-2BAC-4490-BA95-8AD7083CC8C6}" presName="hierChild3" presStyleCnt="0"/>
      <dgm:spPr/>
    </dgm:pt>
    <dgm:pt modelId="{778D269B-A73A-4E9C-9254-3A5A3FA60028}" type="pres">
      <dgm:prSet presAssocID="{82CC0925-2D3E-4F99-844F-C37A204B9AD8}" presName="bgShapesFlow" presStyleCnt="0"/>
      <dgm:spPr/>
    </dgm:pt>
  </dgm:ptLst>
  <dgm:cxnLst>
    <dgm:cxn modelId="{45F45401-EEC9-4704-8CC0-F264790D647A}" type="presOf" srcId="{278071A5-C8DF-444C-975C-FC1FD8E15EDC}" destId="{81FCCD2A-46E2-4874-A07E-655186CB9BCA}" srcOrd="0" destOrd="0" presId="urn:microsoft.com/office/officeart/2005/8/layout/hierarchy6"/>
    <dgm:cxn modelId="{EAB5FB03-6823-464D-9A3F-20B40BD19CB0}" type="presOf" srcId="{D3F008C7-2242-4126-B9D2-259EC7FCF2C0}" destId="{05E6C4E8-ACE0-476B-BC14-12BD34F54FF3}" srcOrd="0" destOrd="0" presId="urn:microsoft.com/office/officeart/2005/8/layout/hierarchy6"/>
    <dgm:cxn modelId="{A83F2A0D-28B1-46A8-B7D5-346A37BEBD26}" type="presOf" srcId="{94666C37-7CD6-402F-B6A5-3A21F8EE3EE2}" destId="{9CF157D0-6482-4DBE-A6D7-44CA11B722CC}" srcOrd="0" destOrd="0" presId="urn:microsoft.com/office/officeart/2005/8/layout/hierarchy6"/>
    <dgm:cxn modelId="{CA7E650D-83E6-487A-B617-7D4CF2A822A7}" type="presOf" srcId="{5BB78AA7-9B9F-4C1A-9A9B-D6BF5B0FBCAB}" destId="{1B1864BC-AF93-4ED6-A235-514ABFDB7F44}" srcOrd="0" destOrd="0" presId="urn:microsoft.com/office/officeart/2005/8/layout/hierarchy6"/>
    <dgm:cxn modelId="{CC235D0E-CB4A-4D83-AFB8-84329A3DA9F8}" type="presOf" srcId="{E61239AD-39E2-4964-9337-075FCAE86228}" destId="{66BAD171-B16A-4EFC-901A-A978AB2B58A1}" srcOrd="0" destOrd="0" presId="urn:microsoft.com/office/officeart/2005/8/layout/hierarchy6"/>
    <dgm:cxn modelId="{15771618-4B00-4095-BBF1-F19FA6B8CBD4}" type="presOf" srcId="{9C3CC5BA-F999-4B25-9506-FAB96171A786}" destId="{30D9DA96-FBF5-4C46-AE50-74EF834CA89F}" srcOrd="0" destOrd="0" presId="urn:microsoft.com/office/officeart/2005/8/layout/hierarchy6"/>
    <dgm:cxn modelId="{61C36120-5A2F-4FE5-9D99-0963EFF1D9F5}" srcId="{CDD3A925-6595-4648-B228-35785E7A37ED}" destId="{2E68E7B2-4280-45CA-A43B-DCD097F25DD5}" srcOrd="0" destOrd="0" parTransId="{6224D780-DD30-438C-B191-8F908121228F}" sibTransId="{D0F73014-8263-4475-989C-94D80E9C53F4}"/>
    <dgm:cxn modelId="{0AC47924-E57A-41DF-A44F-73A4D917CA7E}" type="presOf" srcId="{28BFCEAB-5548-42E0-8ABF-03931528E72F}" destId="{5F569435-957A-4E39-9896-9B22D19AC85B}" srcOrd="0" destOrd="0" presId="urn:microsoft.com/office/officeart/2005/8/layout/hierarchy6"/>
    <dgm:cxn modelId="{E1F0E225-921A-4C11-B1B6-E9861922284B}" type="presOf" srcId="{60879293-0EBC-40C1-BFDF-951C5DB8BD0B}" destId="{9AA23B00-ACA2-4879-A168-2F4EA90A6374}" srcOrd="0" destOrd="0" presId="urn:microsoft.com/office/officeart/2005/8/layout/hierarchy6"/>
    <dgm:cxn modelId="{576E2D27-BE78-4CA9-8149-F3FC116395F6}" type="presOf" srcId="{F2F0A5E6-8EDB-44A0-B9E0-DB9A4444B113}" destId="{BB66ACCB-BDE2-4E27-8B91-3C272806E4EF}" srcOrd="0" destOrd="0" presId="urn:microsoft.com/office/officeart/2005/8/layout/hierarchy6"/>
    <dgm:cxn modelId="{B2F07727-E442-40BD-97C1-4E47DB70B823}" type="presOf" srcId="{A0CDE826-90EA-4043-B0AE-5834B84241D4}" destId="{CE41A7FF-F9D4-4738-BA08-D2AB2D5C3272}" srcOrd="0" destOrd="0" presId="urn:microsoft.com/office/officeart/2005/8/layout/hierarchy6"/>
    <dgm:cxn modelId="{C434C62E-8BF1-4070-9C55-44EAD642D943}" type="presOf" srcId="{6224D780-DD30-438C-B191-8F908121228F}" destId="{F06D941B-8A9A-41BD-8332-392A3F5B6558}" srcOrd="0" destOrd="0" presId="urn:microsoft.com/office/officeart/2005/8/layout/hierarchy6"/>
    <dgm:cxn modelId="{B4774B33-6A0E-44A5-B218-D62AA4493CBA}" type="presOf" srcId="{7DBF82B7-85CE-4BC2-ADBA-20B8DE282707}" destId="{F93018CF-5F7D-4947-B77D-9898C0EA622D}" srcOrd="0" destOrd="0" presId="urn:microsoft.com/office/officeart/2005/8/layout/hierarchy6"/>
    <dgm:cxn modelId="{E898BD38-4A09-4887-BC9F-73613F736C69}" srcId="{6FD1277E-2E48-4CF9-9AAC-9E491F657C55}" destId="{5BB78AA7-9B9F-4C1A-9A9B-D6BF5B0FBCAB}" srcOrd="0" destOrd="0" parTransId="{994713ED-D7B8-4742-B7E7-250F0066268A}" sibTransId="{9C9B7D75-5EA3-4BFB-A1B4-3B172B3554D1}"/>
    <dgm:cxn modelId="{C2E99439-1C40-45FE-9AC5-8A1404697073}" type="presOf" srcId="{1D2FFB4F-6F32-4659-BA1F-5178A13E4D1D}" destId="{3E31F45D-6809-4053-BE17-8DFB3E817F83}" srcOrd="0" destOrd="0" presId="urn:microsoft.com/office/officeart/2005/8/layout/hierarchy6"/>
    <dgm:cxn modelId="{97C36564-DCAD-45BD-8FAB-D55FA300B99B}" srcId="{9C3CC5BA-F999-4B25-9506-FAB96171A786}" destId="{6FD1277E-2E48-4CF9-9AAC-9E491F657C55}" srcOrd="0" destOrd="0" parTransId="{E1853056-07CC-45AA-9E4B-240F00EA7057}" sibTransId="{96B4B332-7A3B-4479-90D2-AA9C7B82D7C1}"/>
    <dgm:cxn modelId="{43202665-2128-43AE-9191-3421D3F4B32E}" type="presOf" srcId="{9C89A499-BF17-4EB0-94DA-56B1904D4FAA}" destId="{DD5D0DB8-A428-4E8D-94C1-CFA8F609CD3A}" srcOrd="0" destOrd="0" presId="urn:microsoft.com/office/officeart/2005/8/layout/hierarchy6"/>
    <dgm:cxn modelId="{2F7DB045-73C2-4612-B224-5FA9EDDB2547}" type="presOf" srcId="{4ED2EE8F-2BAC-4490-BA95-8AD7083CC8C6}" destId="{6E32C070-9355-4D5F-8045-36E854ACA87B}" srcOrd="0" destOrd="0" presId="urn:microsoft.com/office/officeart/2005/8/layout/hierarchy6"/>
    <dgm:cxn modelId="{9886BA49-EF13-47A8-9AE0-DAE824090589}" type="presOf" srcId="{D903B01D-338E-4239-AD84-5E78670D71AF}" destId="{1DEB92A0-1EE6-4D8B-BF16-86E309719FE6}" srcOrd="0" destOrd="0" presId="urn:microsoft.com/office/officeart/2005/8/layout/hierarchy6"/>
    <dgm:cxn modelId="{5F92DE6B-7CB3-4E39-B2E2-8E4AB150DF51}" type="presOf" srcId="{994713ED-D7B8-4742-B7E7-250F0066268A}" destId="{A467CA6B-0700-4479-8CA4-04DDFECEEBE4}" srcOrd="0" destOrd="0" presId="urn:microsoft.com/office/officeart/2005/8/layout/hierarchy6"/>
    <dgm:cxn modelId="{8F28966D-E047-4174-BB66-E45316585CF1}" type="presOf" srcId="{2E68E7B2-4280-45CA-A43B-DCD097F25DD5}" destId="{AE894307-CF3C-410A-8F43-5D9E7A0A03DD}" srcOrd="0" destOrd="0" presId="urn:microsoft.com/office/officeart/2005/8/layout/hierarchy6"/>
    <dgm:cxn modelId="{7230AC50-143E-4EB3-BCE3-810CCE8EBACB}" srcId="{A0CDE826-90EA-4043-B0AE-5834B84241D4}" destId="{278071A5-C8DF-444C-975C-FC1FD8E15EDC}" srcOrd="1" destOrd="0" parTransId="{E61239AD-39E2-4964-9337-075FCAE86228}" sibTransId="{A648FE03-4C5B-4C19-85CF-F031F407FFE5}"/>
    <dgm:cxn modelId="{8E6CD078-4E49-43E3-8860-1AC023AA7929}" type="presOf" srcId="{4BE0B5C1-C09B-4EF4-A736-B6668AC6CF3D}" destId="{04128B85-D46C-4B32-80FF-FE92DD8E9A3E}" srcOrd="0" destOrd="0" presId="urn:microsoft.com/office/officeart/2005/8/layout/hierarchy6"/>
    <dgm:cxn modelId="{51F03B80-E120-4238-A091-4886FBA785D6}" type="presOf" srcId="{95145749-BACB-4B28-997C-7927DDDC7454}" destId="{B8BA0456-AE94-4D56-B8DA-88CF3FDB25D7}" srcOrd="0" destOrd="0" presId="urn:microsoft.com/office/officeart/2005/8/layout/hierarchy6"/>
    <dgm:cxn modelId="{B001988F-2668-4695-A5E8-CD84C7006100}" type="presOf" srcId="{82CC0925-2D3E-4F99-844F-C37A204B9AD8}" destId="{E02F7F1D-A98A-42D9-B2E4-98B3CCFF1611}" srcOrd="0" destOrd="0" presId="urn:microsoft.com/office/officeart/2005/8/layout/hierarchy6"/>
    <dgm:cxn modelId="{1466AB94-7FA2-4EDE-8FBE-B292C5F5BF3A}" srcId="{9C3CC5BA-F999-4B25-9506-FAB96171A786}" destId="{CDD3A925-6595-4648-B228-35785E7A37ED}" srcOrd="2" destOrd="0" parTransId="{D8A34C5D-2330-44A9-A016-715AA97CD70D}" sibTransId="{445D25C5-B33A-4776-82D4-9F2F56530B68}"/>
    <dgm:cxn modelId="{2CA82B97-417D-4DC3-B0F7-7C4ADBFE4D2D}" type="presOf" srcId="{CDD3A925-6595-4648-B228-35785E7A37ED}" destId="{00708518-5792-4A47-ACE3-A4A5C7EEE6A4}" srcOrd="0" destOrd="0" presId="urn:microsoft.com/office/officeart/2005/8/layout/hierarchy6"/>
    <dgm:cxn modelId="{60CF25A3-EAC7-4FE2-8E73-676DC51A7806}" type="presOf" srcId="{FE902BB7-EE60-4D87-A14F-2E431C6E6C27}" destId="{CE707B20-3951-44A8-8C8E-238573FED274}" srcOrd="0" destOrd="0" presId="urn:microsoft.com/office/officeart/2005/8/layout/hierarchy6"/>
    <dgm:cxn modelId="{263B6BA3-B2FB-461E-A9D7-E603C4E933E0}" type="presOf" srcId="{83B4402B-89F5-426B-A94C-C10EE91C2113}" destId="{D9D140E9-AEBB-43DA-BC47-C794E173F005}" srcOrd="0" destOrd="0" presId="urn:microsoft.com/office/officeart/2005/8/layout/hierarchy6"/>
    <dgm:cxn modelId="{4342A3A3-EC39-4C88-B715-E17DE4D64DD7}" type="presOf" srcId="{6FD1277E-2E48-4CF9-9AAC-9E491F657C55}" destId="{F432C458-F3FA-4A10-915D-57548EC0D922}" srcOrd="0" destOrd="0" presId="urn:microsoft.com/office/officeart/2005/8/layout/hierarchy6"/>
    <dgm:cxn modelId="{9D9233A5-5814-457F-B506-3CC480B34600}" srcId="{6FD1277E-2E48-4CF9-9AAC-9E491F657C55}" destId="{F2F0A5E6-8EDB-44A0-B9E0-DB9A4444B113}" srcOrd="1" destOrd="0" parTransId="{95145749-BACB-4B28-997C-7927DDDC7454}" sibTransId="{D18582F5-6113-4E94-B6D6-B9D12C588D46}"/>
    <dgm:cxn modelId="{372D02A9-D65A-43AC-9058-6CEC722EEF7C}" srcId="{9C3CC5BA-F999-4B25-9506-FAB96171A786}" destId="{FE902BB7-EE60-4D87-A14F-2E431C6E6C27}" srcOrd="3" destOrd="0" parTransId="{1D2FFB4F-6F32-4659-BA1F-5178A13E4D1D}" sibTransId="{7A6BBC46-5B46-42CE-B359-C8308CF83496}"/>
    <dgm:cxn modelId="{0DBB9DAE-461E-4224-B42F-FD97E0D91180}" srcId="{6FD1277E-2E48-4CF9-9AAC-9E491F657C55}" destId="{94666C37-7CD6-402F-B6A5-3A21F8EE3EE2}" srcOrd="2" destOrd="0" parTransId="{4BE0B5C1-C09B-4EF4-A736-B6668AC6CF3D}" sibTransId="{DDE6EDD0-92E8-4C0E-970C-5CC5B589F705}"/>
    <dgm:cxn modelId="{D91798B6-6568-4B66-B3B8-2DB9362DA832}" srcId="{CDD3A925-6595-4648-B228-35785E7A37ED}" destId="{D61958EE-0768-492C-87E3-EF1EBD563DF7}" srcOrd="2" destOrd="0" parTransId="{EFAA2EC5-2E8F-40D6-9154-D7013C879FD3}" sibTransId="{0AAD3DC8-D3C7-4238-8057-FF76D78611BA}"/>
    <dgm:cxn modelId="{ACD9D5B8-F2CF-4B33-8FD9-45D40BAFB78E}" srcId="{82CC0925-2D3E-4F99-844F-C37A204B9AD8}" destId="{9C3CC5BA-F999-4B25-9506-FAB96171A786}" srcOrd="0" destOrd="0" parTransId="{C890F956-1315-456A-B87A-1ACA70DFE1E3}" sibTransId="{DA32D01E-2C07-4314-AA81-981B172A5CC2}"/>
    <dgm:cxn modelId="{A80F33BE-A634-4A22-B2AF-3C6A3FA33E88}" srcId="{FE902BB7-EE60-4D87-A14F-2E431C6E6C27}" destId="{4ED2EE8F-2BAC-4490-BA95-8AD7083CC8C6}" srcOrd="0" destOrd="0" parTransId="{9C89A499-BF17-4EB0-94DA-56B1904D4FAA}" sibTransId="{23B2B8E9-6C75-4FE0-A16F-55CF0979FE07}"/>
    <dgm:cxn modelId="{F9916EBF-8305-40CC-9967-8113FD482F33}" srcId="{A0CDE826-90EA-4043-B0AE-5834B84241D4}" destId="{D903B01D-338E-4239-AD84-5E78670D71AF}" srcOrd="0" destOrd="0" parTransId="{28BFCEAB-5548-42E0-8ABF-03931528E72F}" sibTransId="{D9DB0FE8-0FD9-4DE8-A609-953B86E6F81C}"/>
    <dgm:cxn modelId="{D93BD0C6-056F-47A7-8791-BC9A835F36C8}" type="presOf" srcId="{CC6F15BB-7E76-4D2F-B9B5-BF4E82B55792}" destId="{BBB343E1-C110-415E-B4B6-08AD2EAFC047}" srcOrd="0" destOrd="0" presId="urn:microsoft.com/office/officeart/2005/8/layout/hierarchy6"/>
    <dgm:cxn modelId="{4A6653CD-A507-407A-834E-25690A996283}" srcId="{9C3CC5BA-F999-4B25-9506-FAB96171A786}" destId="{A0CDE826-90EA-4043-B0AE-5834B84241D4}" srcOrd="1" destOrd="0" parTransId="{CC6F15BB-7E76-4D2F-B9B5-BF4E82B55792}" sibTransId="{4D35EDAC-C4AA-4540-A91D-F6C24BDAA93F}"/>
    <dgm:cxn modelId="{0C7952D5-29D1-4D73-9C7D-5CEF556C494D}" type="presOf" srcId="{E1853056-07CC-45AA-9E4B-240F00EA7057}" destId="{86817AA9-7FBF-4912-A7C1-B7EC2C8E396F}" srcOrd="0" destOrd="0" presId="urn:microsoft.com/office/officeart/2005/8/layout/hierarchy6"/>
    <dgm:cxn modelId="{B49B5BDB-177C-4C70-8E5B-A2ADBC9BB837}" type="presOf" srcId="{D8A34C5D-2330-44A9-A016-715AA97CD70D}" destId="{06F488DB-06CE-4507-9FD9-7A777DADBCCF}" srcOrd="0" destOrd="0" presId="urn:microsoft.com/office/officeart/2005/8/layout/hierarchy6"/>
    <dgm:cxn modelId="{35C891DC-67B9-4E1F-8DB0-1C5D198DF0A3}" type="presOf" srcId="{EFAA2EC5-2E8F-40D6-9154-D7013C879FD3}" destId="{0F097A5B-2B78-4BC7-9C80-8DB851CF0587}" srcOrd="0" destOrd="0" presId="urn:microsoft.com/office/officeart/2005/8/layout/hierarchy6"/>
    <dgm:cxn modelId="{A70982E0-9286-49AF-8E11-E2581B6D3CA2}" type="presOf" srcId="{D61958EE-0768-492C-87E3-EF1EBD563DF7}" destId="{03FAE837-969B-41F2-B9BE-3BFBF9ECD1B8}" srcOrd="0" destOrd="0" presId="urn:microsoft.com/office/officeart/2005/8/layout/hierarchy6"/>
    <dgm:cxn modelId="{202947E6-D6A3-4328-B5C2-552BBA400D62}" srcId="{A0CDE826-90EA-4043-B0AE-5834B84241D4}" destId="{60879293-0EBC-40C1-BFDF-951C5DB8BD0B}" srcOrd="2" destOrd="0" parTransId="{D3F008C7-2242-4126-B9D2-259EC7FCF2C0}" sibTransId="{8DA97A00-0F27-406B-AB77-5EC58F09CDB8}"/>
    <dgm:cxn modelId="{B8AD62F2-AAA3-4C40-83A2-629F3059568D}" srcId="{CDD3A925-6595-4648-B228-35785E7A37ED}" destId="{83B4402B-89F5-426B-A94C-C10EE91C2113}" srcOrd="1" destOrd="0" parTransId="{7DBF82B7-85CE-4BC2-ADBA-20B8DE282707}" sibTransId="{9D0B77EB-8C2C-4ECF-88EE-AE84F859EBD2}"/>
    <dgm:cxn modelId="{B715617D-6A1D-42BE-82E2-69400E8518FE}" type="presParOf" srcId="{E02F7F1D-A98A-42D9-B2E4-98B3CCFF1611}" destId="{8D690354-63CC-4381-8A54-61346C560E7E}" srcOrd="0" destOrd="0" presId="urn:microsoft.com/office/officeart/2005/8/layout/hierarchy6"/>
    <dgm:cxn modelId="{EE4A6F8A-2094-41BA-9164-D1C61B4E68CA}" type="presParOf" srcId="{8D690354-63CC-4381-8A54-61346C560E7E}" destId="{94424D5E-837C-42DE-A6D0-68A3D61961BA}" srcOrd="0" destOrd="0" presId="urn:microsoft.com/office/officeart/2005/8/layout/hierarchy6"/>
    <dgm:cxn modelId="{EC1F851E-9F58-4C01-A010-0415F1546421}" type="presParOf" srcId="{94424D5E-837C-42DE-A6D0-68A3D61961BA}" destId="{06B7F36A-B6C5-4FB1-BE14-B61422F39677}" srcOrd="0" destOrd="0" presId="urn:microsoft.com/office/officeart/2005/8/layout/hierarchy6"/>
    <dgm:cxn modelId="{D8FD5B1A-8768-403E-909D-B2669AD2F72E}" type="presParOf" srcId="{06B7F36A-B6C5-4FB1-BE14-B61422F39677}" destId="{30D9DA96-FBF5-4C46-AE50-74EF834CA89F}" srcOrd="0" destOrd="0" presId="urn:microsoft.com/office/officeart/2005/8/layout/hierarchy6"/>
    <dgm:cxn modelId="{4818675D-70F2-4509-A760-3612BB82EAA0}" type="presParOf" srcId="{06B7F36A-B6C5-4FB1-BE14-B61422F39677}" destId="{F5E6A027-3787-4024-8C84-54B99980C5EE}" srcOrd="1" destOrd="0" presId="urn:microsoft.com/office/officeart/2005/8/layout/hierarchy6"/>
    <dgm:cxn modelId="{F14F19DE-01CB-453B-8DB9-2BB8B4BDD848}" type="presParOf" srcId="{F5E6A027-3787-4024-8C84-54B99980C5EE}" destId="{86817AA9-7FBF-4912-A7C1-B7EC2C8E396F}" srcOrd="0" destOrd="0" presId="urn:microsoft.com/office/officeart/2005/8/layout/hierarchy6"/>
    <dgm:cxn modelId="{700EBB78-A432-475B-A90E-215EA8B80269}" type="presParOf" srcId="{F5E6A027-3787-4024-8C84-54B99980C5EE}" destId="{CCED914E-429F-44F4-93C3-AFC51360DDCB}" srcOrd="1" destOrd="0" presId="urn:microsoft.com/office/officeart/2005/8/layout/hierarchy6"/>
    <dgm:cxn modelId="{7E8A85E9-0898-42FD-84EC-CD588012C78C}" type="presParOf" srcId="{CCED914E-429F-44F4-93C3-AFC51360DDCB}" destId="{F432C458-F3FA-4A10-915D-57548EC0D922}" srcOrd="0" destOrd="0" presId="urn:microsoft.com/office/officeart/2005/8/layout/hierarchy6"/>
    <dgm:cxn modelId="{81784F05-80A7-456A-9F00-465574380E60}" type="presParOf" srcId="{CCED914E-429F-44F4-93C3-AFC51360DDCB}" destId="{8098CC89-3291-47BF-AC87-659EFEE96F83}" srcOrd="1" destOrd="0" presId="urn:microsoft.com/office/officeart/2005/8/layout/hierarchy6"/>
    <dgm:cxn modelId="{4DD402F1-1EB6-4BBF-9173-DAFDFFAF55FB}" type="presParOf" srcId="{8098CC89-3291-47BF-AC87-659EFEE96F83}" destId="{A467CA6B-0700-4479-8CA4-04DDFECEEBE4}" srcOrd="0" destOrd="0" presId="urn:microsoft.com/office/officeart/2005/8/layout/hierarchy6"/>
    <dgm:cxn modelId="{D0D54245-F27B-49D6-8019-D60FB037FEE4}" type="presParOf" srcId="{8098CC89-3291-47BF-AC87-659EFEE96F83}" destId="{C24C5800-9557-43B3-AED2-AD88EB5E171D}" srcOrd="1" destOrd="0" presId="urn:microsoft.com/office/officeart/2005/8/layout/hierarchy6"/>
    <dgm:cxn modelId="{98331D48-AACC-4EAD-85C5-18CAE8020E55}" type="presParOf" srcId="{C24C5800-9557-43B3-AED2-AD88EB5E171D}" destId="{1B1864BC-AF93-4ED6-A235-514ABFDB7F44}" srcOrd="0" destOrd="0" presId="urn:microsoft.com/office/officeart/2005/8/layout/hierarchy6"/>
    <dgm:cxn modelId="{54104B04-8532-4315-AE13-7DD9B22ABA78}" type="presParOf" srcId="{C24C5800-9557-43B3-AED2-AD88EB5E171D}" destId="{E0DB6DD7-F3D2-410D-9558-D36F639456B8}" srcOrd="1" destOrd="0" presId="urn:microsoft.com/office/officeart/2005/8/layout/hierarchy6"/>
    <dgm:cxn modelId="{E0D6A9F9-3E48-4FC4-90DE-551670ED6171}" type="presParOf" srcId="{8098CC89-3291-47BF-AC87-659EFEE96F83}" destId="{B8BA0456-AE94-4D56-B8DA-88CF3FDB25D7}" srcOrd="2" destOrd="0" presId="urn:microsoft.com/office/officeart/2005/8/layout/hierarchy6"/>
    <dgm:cxn modelId="{9C096436-D2E7-490E-BE61-F88F5F3B2013}" type="presParOf" srcId="{8098CC89-3291-47BF-AC87-659EFEE96F83}" destId="{0427F3CE-CFB8-4A43-9F77-EBD0D5370A3A}" srcOrd="3" destOrd="0" presId="urn:microsoft.com/office/officeart/2005/8/layout/hierarchy6"/>
    <dgm:cxn modelId="{53361EA5-84F2-47DE-B11E-397890FA4A72}" type="presParOf" srcId="{0427F3CE-CFB8-4A43-9F77-EBD0D5370A3A}" destId="{BB66ACCB-BDE2-4E27-8B91-3C272806E4EF}" srcOrd="0" destOrd="0" presId="urn:microsoft.com/office/officeart/2005/8/layout/hierarchy6"/>
    <dgm:cxn modelId="{6508E1FC-D1D0-46CB-9BF2-62CCEC83FFDE}" type="presParOf" srcId="{0427F3CE-CFB8-4A43-9F77-EBD0D5370A3A}" destId="{033EEA7A-9645-46EA-948A-B7EC1DC6456F}" srcOrd="1" destOrd="0" presId="urn:microsoft.com/office/officeart/2005/8/layout/hierarchy6"/>
    <dgm:cxn modelId="{CC445041-8648-4C42-BC46-0C263007A657}" type="presParOf" srcId="{8098CC89-3291-47BF-AC87-659EFEE96F83}" destId="{04128B85-D46C-4B32-80FF-FE92DD8E9A3E}" srcOrd="4" destOrd="0" presId="urn:microsoft.com/office/officeart/2005/8/layout/hierarchy6"/>
    <dgm:cxn modelId="{40AACAE1-E81F-4B36-A0B9-B1054A7CF4C4}" type="presParOf" srcId="{8098CC89-3291-47BF-AC87-659EFEE96F83}" destId="{84FA3A84-2006-42EB-9BF2-60DFF5813C13}" srcOrd="5" destOrd="0" presId="urn:microsoft.com/office/officeart/2005/8/layout/hierarchy6"/>
    <dgm:cxn modelId="{6D4C0102-5536-4C25-8D54-07BD9ACCDAA1}" type="presParOf" srcId="{84FA3A84-2006-42EB-9BF2-60DFF5813C13}" destId="{9CF157D0-6482-4DBE-A6D7-44CA11B722CC}" srcOrd="0" destOrd="0" presId="urn:microsoft.com/office/officeart/2005/8/layout/hierarchy6"/>
    <dgm:cxn modelId="{BF9D42E2-2621-4A33-949C-2A7BF0C23903}" type="presParOf" srcId="{84FA3A84-2006-42EB-9BF2-60DFF5813C13}" destId="{6C2D7186-7523-4887-AA6F-29F7E03658E6}" srcOrd="1" destOrd="0" presId="urn:microsoft.com/office/officeart/2005/8/layout/hierarchy6"/>
    <dgm:cxn modelId="{70327827-724E-4B9B-B38A-884979F142AE}" type="presParOf" srcId="{F5E6A027-3787-4024-8C84-54B99980C5EE}" destId="{BBB343E1-C110-415E-B4B6-08AD2EAFC047}" srcOrd="2" destOrd="0" presId="urn:microsoft.com/office/officeart/2005/8/layout/hierarchy6"/>
    <dgm:cxn modelId="{78DB211F-D233-4F7D-878E-DBA55C24599D}" type="presParOf" srcId="{F5E6A027-3787-4024-8C84-54B99980C5EE}" destId="{3E9096D8-F152-4D60-91EF-362BB2F45E96}" srcOrd="3" destOrd="0" presId="urn:microsoft.com/office/officeart/2005/8/layout/hierarchy6"/>
    <dgm:cxn modelId="{E7CC2073-2560-4A9F-9A0B-0FE73F17A3BD}" type="presParOf" srcId="{3E9096D8-F152-4D60-91EF-362BB2F45E96}" destId="{CE41A7FF-F9D4-4738-BA08-D2AB2D5C3272}" srcOrd="0" destOrd="0" presId="urn:microsoft.com/office/officeart/2005/8/layout/hierarchy6"/>
    <dgm:cxn modelId="{A6C64C20-E67B-4012-AB88-CBF4F90C8681}" type="presParOf" srcId="{3E9096D8-F152-4D60-91EF-362BB2F45E96}" destId="{3E8B8915-D811-49C5-B68A-2186BCBEC494}" srcOrd="1" destOrd="0" presId="urn:microsoft.com/office/officeart/2005/8/layout/hierarchy6"/>
    <dgm:cxn modelId="{227837F7-0DED-42C3-BC12-481E0095D0B9}" type="presParOf" srcId="{3E8B8915-D811-49C5-B68A-2186BCBEC494}" destId="{5F569435-957A-4E39-9896-9B22D19AC85B}" srcOrd="0" destOrd="0" presId="urn:microsoft.com/office/officeart/2005/8/layout/hierarchy6"/>
    <dgm:cxn modelId="{DC4FEB51-955E-486E-8213-35A6AD1880C3}" type="presParOf" srcId="{3E8B8915-D811-49C5-B68A-2186BCBEC494}" destId="{C0EC04F8-7D2E-49AE-98BF-2D92CDB68BA4}" srcOrd="1" destOrd="0" presId="urn:microsoft.com/office/officeart/2005/8/layout/hierarchy6"/>
    <dgm:cxn modelId="{4D7A317E-0BC0-4540-B6D7-F19577A3B455}" type="presParOf" srcId="{C0EC04F8-7D2E-49AE-98BF-2D92CDB68BA4}" destId="{1DEB92A0-1EE6-4D8B-BF16-86E309719FE6}" srcOrd="0" destOrd="0" presId="urn:microsoft.com/office/officeart/2005/8/layout/hierarchy6"/>
    <dgm:cxn modelId="{9AF998B4-88D8-4A90-B39D-B48C907932C5}" type="presParOf" srcId="{C0EC04F8-7D2E-49AE-98BF-2D92CDB68BA4}" destId="{5B303C07-5F04-4376-BC66-206BEAC5D624}" srcOrd="1" destOrd="0" presId="urn:microsoft.com/office/officeart/2005/8/layout/hierarchy6"/>
    <dgm:cxn modelId="{B3DAE760-2965-4F03-95FF-90001C3E18D3}" type="presParOf" srcId="{3E8B8915-D811-49C5-B68A-2186BCBEC494}" destId="{66BAD171-B16A-4EFC-901A-A978AB2B58A1}" srcOrd="2" destOrd="0" presId="urn:microsoft.com/office/officeart/2005/8/layout/hierarchy6"/>
    <dgm:cxn modelId="{44EB4863-C80C-4419-AA73-76EEFC5C9A82}" type="presParOf" srcId="{3E8B8915-D811-49C5-B68A-2186BCBEC494}" destId="{468C5319-1EDA-445B-9EF0-7CC68C9B57C2}" srcOrd="3" destOrd="0" presId="urn:microsoft.com/office/officeart/2005/8/layout/hierarchy6"/>
    <dgm:cxn modelId="{DBB30DA0-8FE8-44A1-8A3A-A03A79940B3F}" type="presParOf" srcId="{468C5319-1EDA-445B-9EF0-7CC68C9B57C2}" destId="{81FCCD2A-46E2-4874-A07E-655186CB9BCA}" srcOrd="0" destOrd="0" presId="urn:microsoft.com/office/officeart/2005/8/layout/hierarchy6"/>
    <dgm:cxn modelId="{92CD1CFB-DDA5-4AAD-8D56-2C983D5604B5}" type="presParOf" srcId="{468C5319-1EDA-445B-9EF0-7CC68C9B57C2}" destId="{A4250A2C-F310-4405-B2B1-5B3EDE21CDB8}" srcOrd="1" destOrd="0" presId="urn:microsoft.com/office/officeart/2005/8/layout/hierarchy6"/>
    <dgm:cxn modelId="{E7A2A2EF-F5F3-4EFC-9E2D-10B45D6D93C2}" type="presParOf" srcId="{3E8B8915-D811-49C5-B68A-2186BCBEC494}" destId="{05E6C4E8-ACE0-476B-BC14-12BD34F54FF3}" srcOrd="4" destOrd="0" presId="urn:microsoft.com/office/officeart/2005/8/layout/hierarchy6"/>
    <dgm:cxn modelId="{0AE4D99F-7886-421F-8011-5D6E69307022}" type="presParOf" srcId="{3E8B8915-D811-49C5-B68A-2186BCBEC494}" destId="{6DA16226-9664-4B4F-88CC-3F5F50EA6869}" srcOrd="5" destOrd="0" presId="urn:microsoft.com/office/officeart/2005/8/layout/hierarchy6"/>
    <dgm:cxn modelId="{808F8435-53D8-479A-857E-81FA7C90AC83}" type="presParOf" srcId="{6DA16226-9664-4B4F-88CC-3F5F50EA6869}" destId="{9AA23B00-ACA2-4879-A168-2F4EA90A6374}" srcOrd="0" destOrd="0" presId="urn:microsoft.com/office/officeart/2005/8/layout/hierarchy6"/>
    <dgm:cxn modelId="{7A9D21E7-272A-47D4-9E8F-264541CE5706}" type="presParOf" srcId="{6DA16226-9664-4B4F-88CC-3F5F50EA6869}" destId="{B9D1B67F-E75C-4668-9B44-C2224902C759}" srcOrd="1" destOrd="0" presId="urn:microsoft.com/office/officeart/2005/8/layout/hierarchy6"/>
    <dgm:cxn modelId="{2A2CF668-ABEB-4461-B23D-890A9D9AAF2E}" type="presParOf" srcId="{F5E6A027-3787-4024-8C84-54B99980C5EE}" destId="{06F488DB-06CE-4507-9FD9-7A777DADBCCF}" srcOrd="4" destOrd="0" presId="urn:microsoft.com/office/officeart/2005/8/layout/hierarchy6"/>
    <dgm:cxn modelId="{6D519C80-6F00-420C-8F85-02591A732125}" type="presParOf" srcId="{F5E6A027-3787-4024-8C84-54B99980C5EE}" destId="{3EEDAB6B-0A7C-47BC-8E32-804C95C27834}" srcOrd="5" destOrd="0" presId="urn:microsoft.com/office/officeart/2005/8/layout/hierarchy6"/>
    <dgm:cxn modelId="{A8510D80-E01D-4CD9-9A0D-52054A18F656}" type="presParOf" srcId="{3EEDAB6B-0A7C-47BC-8E32-804C95C27834}" destId="{00708518-5792-4A47-ACE3-A4A5C7EEE6A4}" srcOrd="0" destOrd="0" presId="urn:microsoft.com/office/officeart/2005/8/layout/hierarchy6"/>
    <dgm:cxn modelId="{1377927C-004D-467B-A39C-A4B47B853DD9}" type="presParOf" srcId="{3EEDAB6B-0A7C-47BC-8E32-804C95C27834}" destId="{DDD8551B-D865-469D-8348-4A9E1C8242D2}" srcOrd="1" destOrd="0" presId="urn:microsoft.com/office/officeart/2005/8/layout/hierarchy6"/>
    <dgm:cxn modelId="{0457FD8A-84A7-4D99-B8AB-F4C18AAEB667}" type="presParOf" srcId="{DDD8551B-D865-469D-8348-4A9E1C8242D2}" destId="{F06D941B-8A9A-41BD-8332-392A3F5B6558}" srcOrd="0" destOrd="0" presId="urn:microsoft.com/office/officeart/2005/8/layout/hierarchy6"/>
    <dgm:cxn modelId="{F2235675-6143-4D23-BFE4-68D5F7DA462F}" type="presParOf" srcId="{DDD8551B-D865-469D-8348-4A9E1C8242D2}" destId="{0E1C03C0-DE5E-46AA-8F00-D7A8D59191D5}" srcOrd="1" destOrd="0" presId="urn:microsoft.com/office/officeart/2005/8/layout/hierarchy6"/>
    <dgm:cxn modelId="{3C5AEAAB-A587-44D4-8A6D-6472C321B9CF}" type="presParOf" srcId="{0E1C03C0-DE5E-46AA-8F00-D7A8D59191D5}" destId="{AE894307-CF3C-410A-8F43-5D9E7A0A03DD}" srcOrd="0" destOrd="0" presId="urn:microsoft.com/office/officeart/2005/8/layout/hierarchy6"/>
    <dgm:cxn modelId="{24492743-CD0C-4EAD-B993-E68ABF2823AD}" type="presParOf" srcId="{0E1C03C0-DE5E-46AA-8F00-D7A8D59191D5}" destId="{F039C1C3-AF1C-46AB-9A0E-1E4650670E4E}" srcOrd="1" destOrd="0" presId="urn:microsoft.com/office/officeart/2005/8/layout/hierarchy6"/>
    <dgm:cxn modelId="{9784514E-8C6E-42C7-A2E1-F2578953F99A}" type="presParOf" srcId="{DDD8551B-D865-469D-8348-4A9E1C8242D2}" destId="{F93018CF-5F7D-4947-B77D-9898C0EA622D}" srcOrd="2" destOrd="0" presId="urn:microsoft.com/office/officeart/2005/8/layout/hierarchy6"/>
    <dgm:cxn modelId="{67E2BD11-20D4-4BFA-AA72-E9C08B1C24F9}" type="presParOf" srcId="{DDD8551B-D865-469D-8348-4A9E1C8242D2}" destId="{F8BAC181-1E80-444B-AD19-160916AC4719}" srcOrd="3" destOrd="0" presId="urn:microsoft.com/office/officeart/2005/8/layout/hierarchy6"/>
    <dgm:cxn modelId="{D670C87B-B3AD-4562-81EA-4EFFE32E5798}" type="presParOf" srcId="{F8BAC181-1E80-444B-AD19-160916AC4719}" destId="{D9D140E9-AEBB-43DA-BC47-C794E173F005}" srcOrd="0" destOrd="0" presId="urn:microsoft.com/office/officeart/2005/8/layout/hierarchy6"/>
    <dgm:cxn modelId="{8BF51328-D572-4BF7-A5C6-2B6E5ED4523E}" type="presParOf" srcId="{F8BAC181-1E80-444B-AD19-160916AC4719}" destId="{E8B6EFCA-386B-4C5B-8CDB-C1D4C1F70C9E}" srcOrd="1" destOrd="0" presId="urn:microsoft.com/office/officeart/2005/8/layout/hierarchy6"/>
    <dgm:cxn modelId="{8E16145A-E33B-41BA-9D7D-1C24D9BEBA24}" type="presParOf" srcId="{DDD8551B-D865-469D-8348-4A9E1C8242D2}" destId="{0F097A5B-2B78-4BC7-9C80-8DB851CF0587}" srcOrd="4" destOrd="0" presId="urn:microsoft.com/office/officeart/2005/8/layout/hierarchy6"/>
    <dgm:cxn modelId="{3E53F2DA-8039-4B9F-A627-3D18E8D1E498}" type="presParOf" srcId="{DDD8551B-D865-469D-8348-4A9E1C8242D2}" destId="{15738931-75A9-4629-AD67-FE4264D12CBE}" srcOrd="5" destOrd="0" presId="urn:microsoft.com/office/officeart/2005/8/layout/hierarchy6"/>
    <dgm:cxn modelId="{3AFD8589-1974-441B-8E44-08FA95B3A9A3}" type="presParOf" srcId="{15738931-75A9-4629-AD67-FE4264D12CBE}" destId="{03FAE837-969B-41F2-B9BE-3BFBF9ECD1B8}" srcOrd="0" destOrd="0" presId="urn:microsoft.com/office/officeart/2005/8/layout/hierarchy6"/>
    <dgm:cxn modelId="{24D9537E-F19A-45D2-B92C-600D344FBDBC}" type="presParOf" srcId="{15738931-75A9-4629-AD67-FE4264D12CBE}" destId="{AF1296BF-57BE-43BE-9822-B8063E940235}" srcOrd="1" destOrd="0" presId="urn:microsoft.com/office/officeart/2005/8/layout/hierarchy6"/>
    <dgm:cxn modelId="{E762B153-9266-4DF6-BA9A-DF9D166B2E34}" type="presParOf" srcId="{F5E6A027-3787-4024-8C84-54B99980C5EE}" destId="{3E31F45D-6809-4053-BE17-8DFB3E817F83}" srcOrd="6" destOrd="0" presId="urn:microsoft.com/office/officeart/2005/8/layout/hierarchy6"/>
    <dgm:cxn modelId="{FAE31501-30D9-41AD-A675-E1B4D1ED3407}" type="presParOf" srcId="{F5E6A027-3787-4024-8C84-54B99980C5EE}" destId="{CAA2589A-43D1-4AD6-A0C8-29F7592007F9}" srcOrd="7" destOrd="0" presId="urn:microsoft.com/office/officeart/2005/8/layout/hierarchy6"/>
    <dgm:cxn modelId="{E327B6FD-7210-4F58-83DD-EB7D4D68DF1E}" type="presParOf" srcId="{CAA2589A-43D1-4AD6-A0C8-29F7592007F9}" destId="{CE707B20-3951-44A8-8C8E-238573FED274}" srcOrd="0" destOrd="0" presId="urn:microsoft.com/office/officeart/2005/8/layout/hierarchy6"/>
    <dgm:cxn modelId="{CB501253-85A3-4230-A66B-26D1FEF00635}" type="presParOf" srcId="{CAA2589A-43D1-4AD6-A0C8-29F7592007F9}" destId="{96EFEC76-7D0A-4C2A-967C-432E94DA534B}" srcOrd="1" destOrd="0" presId="urn:microsoft.com/office/officeart/2005/8/layout/hierarchy6"/>
    <dgm:cxn modelId="{B0CDEC90-ABEE-422C-AE48-F139D050BE4F}" type="presParOf" srcId="{96EFEC76-7D0A-4C2A-967C-432E94DA534B}" destId="{DD5D0DB8-A428-4E8D-94C1-CFA8F609CD3A}" srcOrd="0" destOrd="0" presId="urn:microsoft.com/office/officeart/2005/8/layout/hierarchy6"/>
    <dgm:cxn modelId="{CA3BC1D4-94EA-41DA-9C81-E3A5C168DFD7}" type="presParOf" srcId="{96EFEC76-7D0A-4C2A-967C-432E94DA534B}" destId="{1CEDA13B-BF03-4510-89BE-ADE566EC940F}" srcOrd="1" destOrd="0" presId="urn:microsoft.com/office/officeart/2005/8/layout/hierarchy6"/>
    <dgm:cxn modelId="{3C1F06E1-049C-446A-A535-46EC70C68711}" type="presParOf" srcId="{1CEDA13B-BF03-4510-89BE-ADE566EC940F}" destId="{6E32C070-9355-4D5F-8045-36E854ACA87B}" srcOrd="0" destOrd="0" presId="urn:microsoft.com/office/officeart/2005/8/layout/hierarchy6"/>
    <dgm:cxn modelId="{3866E09B-7968-47B9-A29C-FA4393641C87}" type="presParOf" srcId="{1CEDA13B-BF03-4510-89BE-ADE566EC940F}" destId="{2010741F-2D9F-440D-87F9-DF9D59B8E2A6}" srcOrd="1" destOrd="0" presId="urn:microsoft.com/office/officeart/2005/8/layout/hierarchy6"/>
    <dgm:cxn modelId="{980BA32C-9282-4FDB-B82D-B1353D86A0A4}" type="presParOf" srcId="{E02F7F1D-A98A-42D9-B2E4-98B3CCFF1611}" destId="{778D269B-A73A-4E9C-9254-3A5A3FA6002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AF1890A-8C7A-4B80-AE89-C7BDC51F4F79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C82E4A-99D6-47A6-8986-93B9AE0E238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4F1A82E4-05A6-43A4-8391-3930E0A23CA2}" type="parTrans" cxnId="{BD425CAC-E55C-4D5F-99C8-CD5F5BCBB2A2}">
      <dgm:prSet/>
      <dgm:spPr/>
      <dgm:t>
        <a:bodyPr/>
        <a:lstStyle/>
        <a:p>
          <a:endParaRPr lang="en-US"/>
        </a:p>
      </dgm:t>
    </dgm:pt>
    <dgm:pt modelId="{E68CE297-4899-4F2F-BD6A-D3AB926E1DF1}" type="sibTrans" cxnId="{BD425CAC-E55C-4D5F-99C8-CD5F5BCBB2A2}">
      <dgm:prSet/>
      <dgm:spPr/>
      <dgm:t>
        <a:bodyPr/>
        <a:lstStyle/>
        <a:p>
          <a:endParaRPr lang="en-US"/>
        </a:p>
      </dgm:t>
    </dgm:pt>
    <dgm:pt modelId="{F9A08973-FB3A-48AE-B814-E6BD86443620}">
      <dgm:prSet phldrT="[Text]"/>
      <dgm:spPr/>
      <dgm:t>
        <a:bodyPr/>
        <a:lstStyle/>
        <a:p>
          <a:endParaRPr lang="en-US" dirty="0"/>
        </a:p>
      </dgm:t>
    </dgm:pt>
    <dgm:pt modelId="{16115345-C01B-414B-94CB-C58C76366282}" type="parTrans" cxnId="{112565DA-B136-45A5-B1A1-90F4417795EE}">
      <dgm:prSet/>
      <dgm:spPr/>
      <dgm:t>
        <a:bodyPr/>
        <a:lstStyle/>
        <a:p>
          <a:endParaRPr lang="en-US"/>
        </a:p>
      </dgm:t>
    </dgm:pt>
    <dgm:pt modelId="{C706966D-255C-4FB7-A3AC-2A6A32F109AD}" type="sibTrans" cxnId="{112565DA-B136-45A5-B1A1-90F4417795EE}">
      <dgm:prSet/>
      <dgm:spPr/>
      <dgm:t>
        <a:bodyPr/>
        <a:lstStyle/>
        <a:p>
          <a:endParaRPr lang="en-US"/>
        </a:p>
      </dgm:t>
    </dgm:pt>
    <dgm:pt modelId="{F949A698-154B-415C-8BC7-19B9033E5A2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64A183B7-4F25-4B62-A213-16EA612DB55C}" type="parTrans" cxnId="{66EB8706-D8F1-43F3-9E19-EACDBC03D7A6}">
      <dgm:prSet/>
      <dgm:spPr/>
      <dgm:t>
        <a:bodyPr/>
        <a:lstStyle/>
        <a:p>
          <a:endParaRPr lang="en-US"/>
        </a:p>
      </dgm:t>
    </dgm:pt>
    <dgm:pt modelId="{2964981E-FD63-4A2E-B7C6-30F4FF383148}" type="sibTrans" cxnId="{66EB8706-D8F1-43F3-9E19-EACDBC03D7A6}">
      <dgm:prSet/>
      <dgm:spPr/>
      <dgm:t>
        <a:bodyPr/>
        <a:lstStyle/>
        <a:p>
          <a:endParaRPr lang="en-US"/>
        </a:p>
      </dgm:t>
    </dgm:pt>
    <dgm:pt modelId="{46BB346C-83DA-4D49-B59F-868E60566066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621A9CEF-6971-45E4-A63D-9598986FFD7F}" type="parTrans" cxnId="{B1E4DC65-138B-46C6-A3EA-601D17AE97A6}">
      <dgm:prSet/>
      <dgm:spPr/>
      <dgm:t>
        <a:bodyPr/>
        <a:lstStyle/>
        <a:p>
          <a:endParaRPr lang="en-US"/>
        </a:p>
      </dgm:t>
    </dgm:pt>
    <dgm:pt modelId="{5DD4B10A-015B-448B-A551-E845CD00D758}" type="sibTrans" cxnId="{B1E4DC65-138B-46C6-A3EA-601D17AE97A6}">
      <dgm:prSet/>
      <dgm:spPr/>
      <dgm:t>
        <a:bodyPr/>
        <a:lstStyle/>
        <a:p>
          <a:endParaRPr lang="en-US"/>
        </a:p>
      </dgm:t>
    </dgm:pt>
    <dgm:pt modelId="{4EA6CCF3-4B93-4BEC-A2DC-6C67A297D587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CEE672AE-22E1-4125-BB88-4C7CBA2E8E5F}" type="parTrans" cxnId="{F4FCB86B-BFF2-40A1-83B8-230D69EE8D27}">
      <dgm:prSet/>
      <dgm:spPr/>
      <dgm:t>
        <a:bodyPr/>
        <a:lstStyle/>
        <a:p>
          <a:endParaRPr lang="en-US"/>
        </a:p>
      </dgm:t>
    </dgm:pt>
    <dgm:pt modelId="{9384800F-1838-494B-B76E-B13EC9673935}" type="sibTrans" cxnId="{F4FCB86B-BFF2-40A1-83B8-230D69EE8D27}">
      <dgm:prSet/>
      <dgm:spPr/>
      <dgm:t>
        <a:bodyPr/>
        <a:lstStyle/>
        <a:p>
          <a:endParaRPr lang="en-US"/>
        </a:p>
      </dgm:t>
    </dgm:pt>
    <dgm:pt modelId="{0F145505-1D5C-4E75-A333-B4912306E35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6E2BA934-DC3A-4FF0-AC14-2F04A0A13A1E}" type="parTrans" cxnId="{A6868D2B-608D-4853-979F-56790868BD21}">
      <dgm:prSet/>
      <dgm:spPr/>
      <dgm:t>
        <a:bodyPr/>
        <a:lstStyle/>
        <a:p>
          <a:endParaRPr lang="en-US"/>
        </a:p>
      </dgm:t>
    </dgm:pt>
    <dgm:pt modelId="{77A1C52B-B85A-485B-A1B1-4252BBE663B2}" type="sibTrans" cxnId="{A6868D2B-608D-4853-979F-56790868BD21}">
      <dgm:prSet/>
      <dgm:spPr/>
      <dgm:t>
        <a:bodyPr/>
        <a:lstStyle/>
        <a:p>
          <a:endParaRPr lang="en-US"/>
        </a:p>
      </dgm:t>
    </dgm:pt>
    <dgm:pt modelId="{1ECAD312-F309-4A41-9E71-B53761EDDE5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83B2FE01-1017-493F-A7BA-E693D30F3A2E}" type="parTrans" cxnId="{0752BDC9-8445-4B14-898B-458DF9252E6D}">
      <dgm:prSet/>
      <dgm:spPr/>
      <dgm:t>
        <a:bodyPr/>
        <a:lstStyle/>
        <a:p>
          <a:endParaRPr lang="en-US"/>
        </a:p>
      </dgm:t>
    </dgm:pt>
    <dgm:pt modelId="{7DB5F3FC-13C3-4C1F-984A-41AF7B57680B}" type="sibTrans" cxnId="{0752BDC9-8445-4B14-898B-458DF9252E6D}">
      <dgm:prSet/>
      <dgm:spPr/>
      <dgm:t>
        <a:bodyPr/>
        <a:lstStyle/>
        <a:p>
          <a:endParaRPr lang="en-US"/>
        </a:p>
      </dgm:t>
    </dgm:pt>
    <dgm:pt modelId="{E9575990-91AB-479A-A8EB-B17FCC6C1723}">
      <dgm:prSet phldrT="[Text]"/>
      <dgm:spPr/>
      <dgm:t>
        <a:bodyPr/>
        <a:lstStyle/>
        <a:p>
          <a:endParaRPr lang="en-US" dirty="0"/>
        </a:p>
      </dgm:t>
    </dgm:pt>
    <dgm:pt modelId="{5D5D0157-52FA-49AF-88B1-007168E68600}" type="parTrans" cxnId="{AB520236-AA7F-4BB3-8DCF-8DA879EC80F7}">
      <dgm:prSet/>
      <dgm:spPr/>
      <dgm:t>
        <a:bodyPr/>
        <a:lstStyle/>
        <a:p>
          <a:endParaRPr lang="en-US"/>
        </a:p>
      </dgm:t>
    </dgm:pt>
    <dgm:pt modelId="{DB957380-D7BC-445F-B3CC-4F94881EBA5D}" type="sibTrans" cxnId="{AB520236-AA7F-4BB3-8DCF-8DA879EC80F7}">
      <dgm:prSet/>
      <dgm:spPr/>
      <dgm:t>
        <a:bodyPr/>
        <a:lstStyle/>
        <a:p>
          <a:endParaRPr lang="en-US"/>
        </a:p>
      </dgm:t>
    </dgm:pt>
    <dgm:pt modelId="{EC366E48-4ECE-4C8F-B6C3-FACED1A2D951}">
      <dgm:prSet phldrT="[Text]"/>
      <dgm:spPr/>
      <dgm:t>
        <a:bodyPr/>
        <a:lstStyle/>
        <a:p>
          <a:endParaRPr lang="en-US" dirty="0"/>
        </a:p>
      </dgm:t>
    </dgm:pt>
    <dgm:pt modelId="{F16991A1-E5F8-49F6-AC9E-EB53527CA319}" type="parTrans" cxnId="{15C20819-9616-4C7A-A618-25E04244070A}">
      <dgm:prSet/>
      <dgm:spPr/>
      <dgm:t>
        <a:bodyPr/>
        <a:lstStyle/>
        <a:p>
          <a:endParaRPr lang="en-US"/>
        </a:p>
      </dgm:t>
    </dgm:pt>
    <dgm:pt modelId="{CAA67CAB-B1C0-47B8-9D5F-86414E12D8B5}" type="sibTrans" cxnId="{15C20819-9616-4C7A-A618-25E04244070A}">
      <dgm:prSet/>
      <dgm:spPr/>
      <dgm:t>
        <a:bodyPr/>
        <a:lstStyle/>
        <a:p>
          <a:endParaRPr lang="en-US"/>
        </a:p>
      </dgm:t>
    </dgm:pt>
    <dgm:pt modelId="{CEA119A0-FC9F-448C-B3DD-653AF4BCA64D}">
      <dgm:prSet phldrT="[Text]"/>
      <dgm:spPr/>
      <dgm:t>
        <a:bodyPr/>
        <a:lstStyle/>
        <a:p>
          <a:endParaRPr lang="en-US" dirty="0"/>
        </a:p>
      </dgm:t>
    </dgm:pt>
    <dgm:pt modelId="{C167C5FE-08B5-4574-9650-CD38FF08C978}" type="parTrans" cxnId="{32DEA499-D770-43C9-AB71-74325F585FEF}">
      <dgm:prSet/>
      <dgm:spPr/>
      <dgm:t>
        <a:bodyPr/>
        <a:lstStyle/>
        <a:p>
          <a:endParaRPr lang="en-US"/>
        </a:p>
      </dgm:t>
    </dgm:pt>
    <dgm:pt modelId="{9572F2D3-CC26-4D07-92CE-24F9667ADA9E}" type="sibTrans" cxnId="{32DEA499-D770-43C9-AB71-74325F585FEF}">
      <dgm:prSet/>
      <dgm:spPr/>
      <dgm:t>
        <a:bodyPr/>
        <a:lstStyle/>
        <a:p>
          <a:endParaRPr lang="en-US"/>
        </a:p>
      </dgm:t>
    </dgm:pt>
    <dgm:pt modelId="{A34B1B6D-BE63-44C0-8241-6F8882A47895}">
      <dgm:prSet phldrT="[Text]"/>
      <dgm:spPr/>
      <dgm:t>
        <a:bodyPr/>
        <a:lstStyle/>
        <a:p>
          <a:endParaRPr lang="en-US" dirty="0"/>
        </a:p>
      </dgm:t>
    </dgm:pt>
    <dgm:pt modelId="{C28A07E0-C44D-4626-BFB5-2CBF38694B00}" type="parTrans" cxnId="{25610303-853B-4C95-B10F-4F81B630D5FD}">
      <dgm:prSet/>
      <dgm:spPr/>
      <dgm:t>
        <a:bodyPr/>
        <a:lstStyle/>
        <a:p>
          <a:endParaRPr lang="en-US"/>
        </a:p>
      </dgm:t>
    </dgm:pt>
    <dgm:pt modelId="{CEBED600-2191-4724-B67D-128AA8182D8E}" type="sibTrans" cxnId="{25610303-853B-4C95-B10F-4F81B630D5FD}">
      <dgm:prSet/>
      <dgm:spPr/>
      <dgm:t>
        <a:bodyPr/>
        <a:lstStyle/>
        <a:p>
          <a:endParaRPr lang="en-US"/>
        </a:p>
      </dgm:t>
    </dgm:pt>
    <dgm:pt modelId="{1C5F5C69-90CE-42E8-BAC1-B1B81ED83146}">
      <dgm:prSet phldrT="[Text]"/>
      <dgm:spPr/>
      <dgm:t>
        <a:bodyPr/>
        <a:lstStyle/>
        <a:p>
          <a:endParaRPr lang="en-US" dirty="0"/>
        </a:p>
      </dgm:t>
    </dgm:pt>
    <dgm:pt modelId="{C38905D3-F514-48DF-9CD6-9EE7BC7DA721}" type="parTrans" cxnId="{6C09B135-D328-42B9-8BB5-06385CCC93CD}">
      <dgm:prSet/>
      <dgm:spPr/>
      <dgm:t>
        <a:bodyPr/>
        <a:lstStyle/>
        <a:p>
          <a:endParaRPr lang="en-US"/>
        </a:p>
      </dgm:t>
    </dgm:pt>
    <dgm:pt modelId="{8D4EE6A5-9C2C-4A84-B15C-37541B407D3C}" type="sibTrans" cxnId="{6C09B135-D328-42B9-8BB5-06385CCC93CD}">
      <dgm:prSet/>
      <dgm:spPr/>
      <dgm:t>
        <a:bodyPr/>
        <a:lstStyle/>
        <a:p>
          <a:endParaRPr lang="en-US"/>
        </a:p>
      </dgm:t>
    </dgm:pt>
    <dgm:pt modelId="{4A37C9FD-1C65-4A3B-817A-8A3AF5D3F21D}">
      <dgm:prSet phldrT="[Text]"/>
      <dgm:spPr/>
      <dgm:t>
        <a:bodyPr/>
        <a:lstStyle/>
        <a:p>
          <a:endParaRPr lang="en-US" dirty="0"/>
        </a:p>
      </dgm:t>
    </dgm:pt>
    <dgm:pt modelId="{DD26F2C9-FAF6-487B-A18B-F5871F0114D0}" type="parTrans" cxnId="{C1B7DA94-296C-4671-956E-4CCD0AA1379E}">
      <dgm:prSet/>
      <dgm:spPr/>
      <dgm:t>
        <a:bodyPr/>
        <a:lstStyle/>
        <a:p>
          <a:endParaRPr lang="en-US"/>
        </a:p>
      </dgm:t>
    </dgm:pt>
    <dgm:pt modelId="{7E087218-5FB6-4796-98EE-E33C0ACD681C}" type="sibTrans" cxnId="{C1B7DA94-296C-4671-956E-4CCD0AA1379E}">
      <dgm:prSet/>
      <dgm:spPr/>
      <dgm:t>
        <a:bodyPr/>
        <a:lstStyle/>
        <a:p>
          <a:endParaRPr lang="en-US"/>
        </a:p>
      </dgm:t>
    </dgm:pt>
    <dgm:pt modelId="{8E617D57-129B-4E44-86A2-52A14562B9BA}" type="pres">
      <dgm:prSet presAssocID="{4AF1890A-8C7A-4B80-AE89-C7BDC51F4F7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EB8729B-B3D5-490B-9402-43A9798A34DC}" type="pres">
      <dgm:prSet presAssocID="{44C82E4A-99D6-47A6-8986-93B9AE0E2389}" presName="hierRoot1" presStyleCnt="0"/>
      <dgm:spPr/>
    </dgm:pt>
    <dgm:pt modelId="{EC48DA1B-362F-4199-A414-E3DCDA79F209}" type="pres">
      <dgm:prSet presAssocID="{44C82E4A-99D6-47A6-8986-93B9AE0E2389}" presName="composite" presStyleCnt="0"/>
      <dgm:spPr/>
    </dgm:pt>
    <dgm:pt modelId="{A7E9E7B4-2E55-405C-B933-5FC05E0E923A}" type="pres">
      <dgm:prSet presAssocID="{44C82E4A-99D6-47A6-8986-93B9AE0E2389}" presName="image" presStyleLbl="node0" presStyleIdx="0" presStyleCnt="1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9F9318DA-0FCC-447E-BB66-C58FA875AFBB}" type="pres">
      <dgm:prSet presAssocID="{44C82E4A-99D6-47A6-8986-93B9AE0E2389}" presName="text" presStyleLbl="revTx" presStyleIdx="0" presStyleCnt="13">
        <dgm:presLayoutVars>
          <dgm:chPref val="3"/>
        </dgm:presLayoutVars>
      </dgm:prSet>
      <dgm:spPr/>
    </dgm:pt>
    <dgm:pt modelId="{B0910AD5-25E0-4E73-906C-68D96F81DB33}" type="pres">
      <dgm:prSet presAssocID="{44C82E4A-99D6-47A6-8986-93B9AE0E2389}" presName="hierChild2" presStyleCnt="0"/>
      <dgm:spPr/>
    </dgm:pt>
    <dgm:pt modelId="{77B9C2FF-3943-4536-9363-94B7D7041F96}" type="pres">
      <dgm:prSet presAssocID="{CEE672AE-22E1-4125-BB88-4C7CBA2E8E5F}" presName="Name10" presStyleLbl="parChTrans1D2" presStyleIdx="0" presStyleCnt="2"/>
      <dgm:spPr/>
    </dgm:pt>
    <dgm:pt modelId="{FDF9E2C3-8F56-4B80-BEF4-0AAFCB180265}" type="pres">
      <dgm:prSet presAssocID="{4EA6CCF3-4B93-4BEC-A2DC-6C67A297D587}" presName="hierRoot2" presStyleCnt="0"/>
      <dgm:spPr/>
    </dgm:pt>
    <dgm:pt modelId="{54FC3D62-7F86-48AC-AD25-DBC39B1548D7}" type="pres">
      <dgm:prSet presAssocID="{4EA6CCF3-4B93-4BEC-A2DC-6C67A297D587}" presName="composite2" presStyleCnt="0"/>
      <dgm:spPr/>
    </dgm:pt>
    <dgm:pt modelId="{D77FBBD2-0762-4EA7-9AB7-83939F7989EE}" type="pres">
      <dgm:prSet presAssocID="{4EA6CCF3-4B93-4BEC-A2DC-6C67A297D587}" presName="image2" presStyleLbl="node2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FADD412-2CC3-48A3-8DD9-B2643BF3B3D4}" type="pres">
      <dgm:prSet presAssocID="{4EA6CCF3-4B93-4BEC-A2DC-6C67A297D587}" presName="text2" presStyleLbl="revTx" presStyleIdx="1" presStyleCnt="13">
        <dgm:presLayoutVars>
          <dgm:chPref val="3"/>
        </dgm:presLayoutVars>
      </dgm:prSet>
      <dgm:spPr/>
    </dgm:pt>
    <dgm:pt modelId="{8C028F4A-DE22-4959-BEC5-08E39790A1E4}" type="pres">
      <dgm:prSet presAssocID="{4EA6CCF3-4B93-4BEC-A2DC-6C67A297D587}" presName="hierChild3" presStyleCnt="0"/>
      <dgm:spPr/>
    </dgm:pt>
    <dgm:pt modelId="{A6C413A2-24CC-4C88-B125-D92070299430}" type="pres">
      <dgm:prSet presAssocID="{6E2BA934-DC3A-4FF0-AC14-2F04A0A13A1E}" presName="Name17" presStyleLbl="parChTrans1D3" presStyleIdx="0" presStyleCnt="4"/>
      <dgm:spPr/>
    </dgm:pt>
    <dgm:pt modelId="{03C197BC-5C2E-4111-8AB6-6F407C3208DF}" type="pres">
      <dgm:prSet presAssocID="{0F145505-1D5C-4E75-A333-B4912306E350}" presName="hierRoot3" presStyleCnt="0"/>
      <dgm:spPr/>
    </dgm:pt>
    <dgm:pt modelId="{CBE44ABB-412C-4CE3-8DC9-B0274E05BD14}" type="pres">
      <dgm:prSet presAssocID="{0F145505-1D5C-4E75-A333-B4912306E350}" presName="composite3" presStyleCnt="0"/>
      <dgm:spPr/>
    </dgm:pt>
    <dgm:pt modelId="{5532A105-C6DC-4D9B-B2A2-8C197B697DDE}" type="pres">
      <dgm:prSet presAssocID="{0F145505-1D5C-4E75-A333-B4912306E350}" presName="image3" presStyleLbl="node3" presStyleIdx="0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A3C5B13-68EB-4B54-B990-0504CD7BB15B}" type="pres">
      <dgm:prSet presAssocID="{0F145505-1D5C-4E75-A333-B4912306E350}" presName="text3" presStyleLbl="revTx" presStyleIdx="2" presStyleCnt="13">
        <dgm:presLayoutVars>
          <dgm:chPref val="3"/>
        </dgm:presLayoutVars>
      </dgm:prSet>
      <dgm:spPr/>
    </dgm:pt>
    <dgm:pt modelId="{2F2BD9C3-15F2-464D-B0E3-8678C18D2B8A}" type="pres">
      <dgm:prSet presAssocID="{0F145505-1D5C-4E75-A333-B4912306E350}" presName="hierChild4" presStyleCnt="0"/>
      <dgm:spPr/>
    </dgm:pt>
    <dgm:pt modelId="{ABE3A5F2-AD64-4449-B849-1C3192A94AA7}" type="pres">
      <dgm:prSet presAssocID="{83B2FE01-1017-493F-A7BA-E693D30F3A2E}" presName="Name17" presStyleLbl="parChTrans1D3" presStyleIdx="1" presStyleCnt="4"/>
      <dgm:spPr/>
    </dgm:pt>
    <dgm:pt modelId="{0FB2B669-7046-4E0D-BD4A-4724A2A5B295}" type="pres">
      <dgm:prSet presAssocID="{1ECAD312-F309-4A41-9E71-B53761EDDE59}" presName="hierRoot3" presStyleCnt="0"/>
      <dgm:spPr/>
    </dgm:pt>
    <dgm:pt modelId="{8EF18F3D-2CAE-4A14-A8C6-5EB623F8602C}" type="pres">
      <dgm:prSet presAssocID="{1ECAD312-F309-4A41-9E71-B53761EDDE59}" presName="composite3" presStyleCnt="0"/>
      <dgm:spPr/>
    </dgm:pt>
    <dgm:pt modelId="{0A6DB36F-3F62-4053-90FC-913257C9C786}" type="pres">
      <dgm:prSet presAssocID="{1ECAD312-F309-4A41-9E71-B53761EDDE59}" presName="image3" presStyleLbl="node3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8B18248-0862-4771-BF49-392AABB9EC37}" type="pres">
      <dgm:prSet presAssocID="{1ECAD312-F309-4A41-9E71-B53761EDDE59}" presName="text3" presStyleLbl="revTx" presStyleIdx="3" presStyleCnt="13">
        <dgm:presLayoutVars>
          <dgm:chPref val="3"/>
        </dgm:presLayoutVars>
      </dgm:prSet>
      <dgm:spPr/>
    </dgm:pt>
    <dgm:pt modelId="{89EFE54F-01CB-4E50-A430-F261EC63F4AC}" type="pres">
      <dgm:prSet presAssocID="{1ECAD312-F309-4A41-9E71-B53761EDDE59}" presName="hierChild4" presStyleCnt="0"/>
      <dgm:spPr/>
    </dgm:pt>
    <dgm:pt modelId="{F7CA13D6-C229-4820-BE23-3765CEBFD99D}" type="pres">
      <dgm:prSet presAssocID="{16115345-C01B-414B-94CB-C58C76366282}" presName="Name10" presStyleLbl="parChTrans1D2" presStyleIdx="1" presStyleCnt="2"/>
      <dgm:spPr/>
    </dgm:pt>
    <dgm:pt modelId="{C2BE64A8-99FC-4462-A44B-AF6639F02C1D}" type="pres">
      <dgm:prSet presAssocID="{F9A08973-FB3A-48AE-B814-E6BD86443620}" presName="hierRoot2" presStyleCnt="0"/>
      <dgm:spPr/>
    </dgm:pt>
    <dgm:pt modelId="{7CD1530C-86B6-4E64-A84E-CFF00494FECF}" type="pres">
      <dgm:prSet presAssocID="{F9A08973-FB3A-48AE-B814-E6BD86443620}" presName="composite2" presStyleCnt="0"/>
      <dgm:spPr/>
    </dgm:pt>
    <dgm:pt modelId="{8ADDB926-04BB-45EB-AF2D-E2BC447BB446}" type="pres">
      <dgm:prSet presAssocID="{F9A08973-FB3A-48AE-B814-E6BD86443620}" presName="image2" presStyleLbl="node2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B24AAE8-8759-49D7-8698-24EF75A1AEB0}" type="pres">
      <dgm:prSet presAssocID="{F9A08973-FB3A-48AE-B814-E6BD86443620}" presName="text2" presStyleLbl="revTx" presStyleIdx="4" presStyleCnt="13">
        <dgm:presLayoutVars>
          <dgm:chPref val="3"/>
        </dgm:presLayoutVars>
      </dgm:prSet>
      <dgm:spPr/>
    </dgm:pt>
    <dgm:pt modelId="{39231182-27D8-4F43-88B9-93DC99C3B623}" type="pres">
      <dgm:prSet presAssocID="{F9A08973-FB3A-48AE-B814-E6BD86443620}" presName="hierChild3" presStyleCnt="0"/>
      <dgm:spPr/>
    </dgm:pt>
    <dgm:pt modelId="{E9D584BF-7A05-4F88-AA2C-A1112F472EDC}" type="pres">
      <dgm:prSet presAssocID="{64A183B7-4F25-4B62-A213-16EA612DB55C}" presName="Name17" presStyleLbl="parChTrans1D3" presStyleIdx="2" presStyleCnt="4"/>
      <dgm:spPr/>
    </dgm:pt>
    <dgm:pt modelId="{82EBDAD0-0601-4D46-9F34-1234B77B704B}" type="pres">
      <dgm:prSet presAssocID="{F949A698-154B-415C-8BC7-19B9033E5A22}" presName="hierRoot3" presStyleCnt="0"/>
      <dgm:spPr/>
    </dgm:pt>
    <dgm:pt modelId="{B6A7CDA8-6469-4EDF-87D3-AE409B51E7AB}" type="pres">
      <dgm:prSet presAssocID="{F949A698-154B-415C-8BC7-19B9033E5A22}" presName="composite3" presStyleCnt="0"/>
      <dgm:spPr/>
    </dgm:pt>
    <dgm:pt modelId="{AE528717-78F0-4437-8F59-56EC62AF0ED9}" type="pres">
      <dgm:prSet presAssocID="{F949A698-154B-415C-8BC7-19B9033E5A22}" presName="image3" presStyleLbl="node3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3422DE8-6DD3-4155-A5D5-163D8ADCB099}" type="pres">
      <dgm:prSet presAssocID="{F949A698-154B-415C-8BC7-19B9033E5A22}" presName="text3" presStyleLbl="revTx" presStyleIdx="5" presStyleCnt="13">
        <dgm:presLayoutVars>
          <dgm:chPref val="3"/>
        </dgm:presLayoutVars>
      </dgm:prSet>
      <dgm:spPr/>
    </dgm:pt>
    <dgm:pt modelId="{4671F9E0-E1BC-4800-82F0-ACC0E9F6C220}" type="pres">
      <dgm:prSet presAssocID="{F949A698-154B-415C-8BC7-19B9033E5A22}" presName="hierChild4" presStyleCnt="0"/>
      <dgm:spPr/>
    </dgm:pt>
    <dgm:pt modelId="{F507C796-E441-40BE-87F5-AFEC162DEDEC}" type="pres">
      <dgm:prSet presAssocID="{F16991A1-E5F8-49F6-AC9E-EB53527CA319}" presName="Name23" presStyleLbl="parChTrans1D4" presStyleIdx="0" presStyleCnt="6"/>
      <dgm:spPr/>
    </dgm:pt>
    <dgm:pt modelId="{02424D5F-5552-4F51-BC21-EF36DBBBFE34}" type="pres">
      <dgm:prSet presAssocID="{EC366E48-4ECE-4C8F-B6C3-FACED1A2D951}" presName="hierRoot4" presStyleCnt="0"/>
      <dgm:spPr/>
    </dgm:pt>
    <dgm:pt modelId="{13A3D8AF-9EF3-4E94-84D2-1E607C2F3CC0}" type="pres">
      <dgm:prSet presAssocID="{EC366E48-4ECE-4C8F-B6C3-FACED1A2D951}" presName="composite4" presStyleCnt="0"/>
      <dgm:spPr/>
    </dgm:pt>
    <dgm:pt modelId="{B1667096-9D35-4A1B-9474-D4329802CF01}" type="pres">
      <dgm:prSet presAssocID="{EC366E48-4ECE-4C8F-B6C3-FACED1A2D951}" presName="image4" presStyleLbl="node4" presStyleIdx="0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DD154E0-B5E2-4DFB-9780-50473AF0E97F}" type="pres">
      <dgm:prSet presAssocID="{EC366E48-4ECE-4C8F-B6C3-FACED1A2D951}" presName="text4" presStyleLbl="revTx" presStyleIdx="6" presStyleCnt="13">
        <dgm:presLayoutVars>
          <dgm:chPref val="3"/>
        </dgm:presLayoutVars>
      </dgm:prSet>
      <dgm:spPr/>
    </dgm:pt>
    <dgm:pt modelId="{8A7E4D66-1B84-48BF-B7B2-08883A43199B}" type="pres">
      <dgm:prSet presAssocID="{EC366E48-4ECE-4C8F-B6C3-FACED1A2D951}" presName="hierChild5" presStyleCnt="0"/>
      <dgm:spPr/>
    </dgm:pt>
    <dgm:pt modelId="{D6DF581E-CB35-4419-B7EC-8C4A9D1FC7D6}" type="pres">
      <dgm:prSet presAssocID="{5D5D0157-52FA-49AF-88B1-007168E68600}" presName="Name23" presStyleLbl="parChTrans1D4" presStyleIdx="1" presStyleCnt="6"/>
      <dgm:spPr/>
    </dgm:pt>
    <dgm:pt modelId="{A770689E-31CE-4D0C-8B76-E5A3161F143D}" type="pres">
      <dgm:prSet presAssocID="{E9575990-91AB-479A-A8EB-B17FCC6C1723}" presName="hierRoot4" presStyleCnt="0"/>
      <dgm:spPr/>
    </dgm:pt>
    <dgm:pt modelId="{E76D0E66-CDF2-4CB3-B8AE-C5CCF8B80844}" type="pres">
      <dgm:prSet presAssocID="{E9575990-91AB-479A-A8EB-B17FCC6C1723}" presName="composite4" presStyleCnt="0"/>
      <dgm:spPr/>
    </dgm:pt>
    <dgm:pt modelId="{2263E402-B28B-491C-956F-D8EF8EA82A12}" type="pres">
      <dgm:prSet presAssocID="{E9575990-91AB-479A-A8EB-B17FCC6C1723}" presName="image4" presStyleLbl="node4" presStyleIdx="1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8C0491A-921D-41BE-A9A4-927FDEBC91E3}" type="pres">
      <dgm:prSet presAssocID="{E9575990-91AB-479A-A8EB-B17FCC6C1723}" presName="text4" presStyleLbl="revTx" presStyleIdx="7" presStyleCnt="13">
        <dgm:presLayoutVars>
          <dgm:chPref val="3"/>
        </dgm:presLayoutVars>
      </dgm:prSet>
      <dgm:spPr/>
    </dgm:pt>
    <dgm:pt modelId="{39FAAAFF-CE5E-4662-999C-5FA9BF7C3A7C}" type="pres">
      <dgm:prSet presAssocID="{E9575990-91AB-479A-A8EB-B17FCC6C1723}" presName="hierChild5" presStyleCnt="0"/>
      <dgm:spPr/>
    </dgm:pt>
    <dgm:pt modelId="{71BC4628-F656-47BE-817B-FB49888B3E69}" type="pres">
      <dgm:prSet presAssocID="{C167C5FE-08B5-4574-9650-CD38FF08C978}" presName="Name17" presStyleLbl="parChTrans1D3" presStyleIdx="3" presStyleCnt="4"/>
      <dgm:spPr/>
    </dgm:pt>
    <dgm:pt modelId="{11B04EB3-9BDA-46F6-9B8B-2156F28D384E}" type="pres">
      <dgm:prSet presAssocID="{CEA119A0-FC9F-448C-B3DD-653AF4BCA64D}" presName="hierRoot3" presStyleCnt="0"/>
      <dgm:spPr/>
    </dgm:pt>
    <dgm:pt modelId="{700717AA-EC3A-4A93-A122-04E8D35D8CD2}" type="pres">
      <dgm:prSet presAssocID="{CEA119A0-FC9F-448C-B3DD-653AF4BCA64D}" presName="composite3" presStyleCnt="0"/>
      <dgm:spPr/>
    </dgm:pt>
    <dgm:pt modelId="{5AA7AA5E-756B-4920-8607-2F18A5F65D67}" type="pres">
      <dgm:prSet presAssocID="{CEA119A0-FC9F-448C-B3DD-653AF4BCA64D}" presName="image3" presStyleLbl="node3" presStyleIdx="3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760F799-6E88-4E2B-A9DB-EA68D7DA434C}" type="pres">
      <dgm:prSet presAssocID="{CEA119A0-FC9F-448C-B3DD-653AF4BCA64D}" presName="text3" presStyleLbl="revTx" presStyleIdx="8" presStyleCnt="13">
        <dgm:presLayoutVars>
          <dgm:chPref val="3"/>
        </dgm:presLayoutVars>
      </dgm:prSet>
      <dgm:spPr/>
    </dgm:pt>
    <dgm:pt modelId="{3DCF82FC-6359-45F8-98B2-9DCB88F223D3}" type="pres">
      <dgm:prSet presAssocID="{CEA119A0-FC9F-448C-B3DD-653AF4BCA64D}" presName="hierChild4" presStyleCnt="0"/>
      <dgm:spPr/>
    </dgm:pt>
    <dgm:pt modelId="{FFD195F4-D5EF-4128-8812-BB2E0DF3392D}" type="pres">
      <dgm:prSet presAssocID="{C38905D3-F514-48DF-9CD6-9EE7BC7DA721}" presName="Name23" presStyleLbl="parChTrans1D4" presStyleIdx="2" presStyleCnt="6"/>
      <dgm:spPr/>
    </dgm:pt>
    <dgm:pt modelId="{56D362DA-CE30-4E68-81E0-2CE22A349F6A}" type="pres">
      <dgm:prSet presAssocID="{1C5F5C69-90CE-42E8-BAC1-B1B81ED83146}" presName="hierRoot4" presStyleCnt="0"/>
      <dgm:spPr/>
    </dgm:pt>
    <dgm:pt modelId="{171F78A5-161F-4F58-9899-D6DAB6D1F5E0}" type="pres">
      <dgm:prSet presAssocID="{1C5F5C69-90CE-42E8-BAC1-B1B81ED83146}" presName="composite4" presStyleCnt="0"/>
      <dgm:spPr/>
    </dgm:pt>
    <dgm:pt modelId="{CC041FEC-FA43-441F-9456-134187A7A5BE}" type="pres">
      <dgm:prSet presAssocID="{1C5F5C69-90CE-42E8-BAC1-B1B81ED83146}" presName="image4" presStyleLbl="node4" presStyleIdx="2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DFD7D44-541C-4CDF-AA9C-A72201B06C7A}" type="pres">
      <dgm:prSet presAssocID="{1C5F5C69-90CE-42E8-BAC1-B1B81ED83146}" presName="text4" presStyleLbl="revTx" presStyleIdx="9" presStyleCnt="13">
        <dgm:presLayoutVars>
          <dgm:chPref val="3"/>
        </dgm:presLayoutVars>
      </dgm:prSet>
      <dgm:spPr/>
    </dgm:pt>
    <dgm:pt modelId="{BC8AABA3-3401-4AAD-B2B3-9BFD7E27B914}" type="pres">
      <dgm:prSet presAssocID="{1C5F5C69-90CE-42E8-BAC1-B1B81ED83146}" presName="hierChild5" presStyleCnt="0"/>
      <dgm:spPr/>
    </dgm:pt>
    <dgm:pt modelId="{F18DAC7B-2FD2-42E0-A620-6F5E84B51B86}" type="pres">
      <dgm:prSet presAssocID="{C28A07E0-C44D-4626-BFB5-2CBF38694B00}" presName="Name23" presStyleLbl="parChTrans1D4" presStyleIdx="3" presStyleCnt="6"/>
      <dgm:spPr/>
    </dgm:pt>
    <dgm:pt modelId="{B8C97CF2-DD71-4D7B-9E5A-C6D3F58E0F80}" type="pres">
      <dgm:prSet presAssocID="{A34B1B6D-BE63-44C0-8241-6F8882A47895}" presName="hierRoot4" presStyleCnt="0"/>
      <dgm:spPr/>
    </dgm:pt>
    <dgm:pt modelId="{BA9CCFCC-BEF1-4F6C-A1E9-B5ADBF630604}" type="pres">
      <dgm:prSet presAssocID="{A34B1B6D-BE63-44C0-8241-6F8882A47895}" presName="composite4" presStyleCnt="0"/>
      <dgm:spPr/>
    </dgm:pt>
    <dgm:pt modelId="{8EA8B29A-1115-4CE2-ABDA-01B18F117FF3}" type="pres">
      <dgm:prSet presAssocID="{A34B1B6D-BE63-44C0-8241-6F8882A47895}" presName="image4" presStyleLbl="node4" presStyleIdx="3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20A9C26-352A-437C-BBA5-9409A27CE2B6}" type="pres">
      <dgm:prSet presAssocID="{A34B1B6D-BE63-44C0-8241-6F8882A47895}" presName="text4" presStyleLbl="revTx" presStyleIdx="10" presStyleCnt="13">
        <dgm:presLayoutVars>
          <dgm:chPref val="3"/>
        </dgm:presLayoutVars>
      </dgm:prSet>
      <dgm:spPr/>
    </dgm:pt>
    <dgm:pt modelId="{C684A49B-FCD5-4E42-B38B-BA86FCA79BA3}" type="pres">
      <dgm:prSet presAssocID="{A34B1B6D-BE63-44C0-8241-6F8882A47895}" presName="hierChild5" presStyleCnt="0"/>
      <dgm:spPr/>
    </dgm:pt>
    <dgm:pt modelId="{E57CAACB-A307-4F7C-8FEE-8FDBC6157BAB}" type="pres">
      <dgm:prSet presAssocID="{DD26F2C9-FAF6-487B-A18B-F5871F0114D0}" presName="Name23" presStyleLbl="parChTrans1D4" presStyleIdx="4" presStyleCnt="6"/>
      <dgm:spPr/>
    </dgm:pt>
    <dgm:pt modelId="{8CABDC2A-AAB3-4F3E-94F2-EF68EB2C4712}" type="pres">
      <dgm:prSet presAssocID="{4A37C9FD-1C65-4A3B-817A-8A3AF5D3F21D}" presName="hierRoot4" presStyleCnt="0"/>
      <dgm:spPr/>
    </dgm:pt>
    <dgm:pt modelId="{CA2019B6-FAED-4BC8-B29A-B96717EBF658}" type="pres">
      <dgm:prSet presAssocID="{4A37C9FD-1C65-4A3B-817A-8A3AF5D3F21D}" presName="composite4" presStyleCnt="0"/>
      <dgm:spPr/>
    </dgm:pt>
    <dgm:pt modelId="{9164344A-EFF1-40CF-A2CF-4D828B2E22DE}" type="pres">
      <dgm:prSet presAssocID="{4A37C9FD-1C65-4A3B-817A-8A3AF5D3F21D}" presName="image4" presStyleLbl="node4" presStyleIdx="4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5E1E697-3A8E-42B8-BFF8-8AFBAB1AD828}" type="pres">
      <dgm:prSet presAssocID="{4A37C9FD-1C65-4A3B-817A-8A3AF5D3F21D}" presName="text4" presStyleLbl="revTx" presStyleIdx="11" presStyleCnt="13">
        <dgm:presLayoutVars>
          <dgm:chPref val="3"/>
        </dgm:presLayoutVars>
      </dgm:prSet>
      <dgm:spPr/>
    </dgm:pt>
    <dgm:pt modelId="{C139AD48-DEBE-4B50-B491-B0AE9886E6D4}" type="pres">
      <dgm:prSet presAssocID="{4A37C9FD-1C65-4A3B-817A-8A3AF5D3F21D}" presName="hierChild5" presStyleCnt="0"/>
      <dgm:spPr/>
    </dgm:pt>
    <dgm:pt modelId="{2CDD8E41-B4B7-49B0-B26C-682B0E270EE1}" type="pres">
      <dgm:prSet presAssocID="{621A9CEF-6971-45E4-A63D-9598986FFD7F}" presName="Name23" presStyleLbl="parChTrans1D4" presStyleIdx="5" presStyleCnt="6"/>
      <dgm:spPr/>
    </dgm:pt>
    <dgm:pt modelId="{C7956EC0-4D50-40C5-A497-A554816CCA09}" type="pres">
      <dgm:prSet presAssocID="{46BB346C-83DA-4D49-B59F-868E60566066}" presName="hierRoot4" presStyleCnt="0"/>
      <dgm:spPr/>
    </dgm:pt>
    <dgm:pt modelId="{B99C5736-61D8-4711-BCA9-9B9A33A12404}" type="pres">
      <dgm:prSet presAssocID="{46BB346C-83DA-4D49-B59F-868E60566066}" presName="composite4" presStyleCnt="0"/>
      <dgm:spPr/>
    </dgm:pt>
    <dgm:pt modelId="{68773C6C-1278-411D-9B6C-6EF9BBD3223B}" type="pres">
      <dgm:prSet presAssocID="{46BB346C-83DA-4D49-B59F-868E60566066}" presName="image4" presStyleLbl="node4" presStyleIdx="5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B04873E-257D-4449-95F4-E42EF8036D19}" type="pres">
      <dgm:prSet presAssocID="{46BB346C-83DA-4D49-B59F-868E60566066}" presName="text4" presStyleLbl="revTx" presStyleIdx="12" presStyleCnt="13">
        <dgm:presLayoutVars>
          <dgm:chPref val="3"/>
        </dgm:presLayoutVars>
      </dgm:prSet>
      <dgm:spPr/>
    </dgm:pt>
    <dgm:pt modelId="{4A5E1780-7378-40BA-B903-DF8F806C6777}" type="pres">
      <dgm:prSet presAssocID="{46BB346C-83DA-4D49-B59F-868E60566066}" presName="hierChild5" presStyleCnt="0"/>
      <dgm:spPr/>
    </dgm:pt>
  </dgm:ptLst>
  <dgm:cxnLst>
    <dgm:cxn modelId="{25610303-853B-4C95-B10F-4F81B630D5FD}" srcId="{CEA119A0-FC9F-448C-B3DD-653AF4BCA64D}" destId="{A34B1B6D-BE63-44C0-8241-6F8882A47895}" srcOrd="1" destOrd="0" parTransId="{C28A07E0-C44D-4626-BFB5-2CBF38694B00}" sibTransId="{CEBED600-2191-4724-B67D-128AA8182D8E}"/>
    <dgm:cxn modelId="{851A5106-14E9-4DC2-9FCA-24B30C2F9F9E}" type="presOf" srcId="{16115345-C01B-414B-94CB-C58C76366282}" destId="{F7CA13D6-C229-4820-BE23-3765CEBFD99D}" srcOrd="0" destOrd="0" presId="urn:microsoft.com/office/officeart/2009/layout/CirclePictureHierarchy"/>
    <dgm:cxn modelId="{66EB8706-D8F1-43F3-9E19-EACDBC03D7A6}" srcId="{F9A08973-FB3A-48AE-B814-E6BD86443620}" destId="{F949A698-154B-415C-8BC7-19B9033E5A22}" srcOrd="0" destOrd="0" parTransId="{64A183B7-4F25-4B62-A213-16EA612DB55C}" sibTransId="{2964981E-FD63-4A2E-B7C6-30F4FF383148}"/>
    <dgm:cxn modelId="{1B13A417-2063-459E-9F1D-0D1F4959270C}" type="presOf" srcId="{64A183B7-4F25-4B62-A213-16EA612DB55C}" destId="{E9D584BF-7A05-4F88-AA2C-A1112F472EDC}" srcOrd="0" destOrd="0" presId="urn:microsoft.com/office/officeart/2009/layout/CirclePictureHierarchy"/>
    <dgm:cxn modelId="{15C20819-9616-4C7A-A618-25E04244070A}" srcId="{F949A698-154B-415C-8BC7-19B9033E5A22}" destId="{EC366E48-4ECE-4C8F-B6C3-FACED1A2D951}" srcOrd="0" destOrd="0" parTransId="{F16991A1-E5F8-49F6-AC9E-EB53527CA319}" sibTransId="{CAA67CAB-B1C0-47B8-9D5F-86414E12D8B5}"/>
    <dgm:cxn modelId="{AA2BDA21-7F69-41DE-86AC-8A76C8D1A911}" type="presOf" srcId="{1C5F5C69-90CE-42E8-BAC1-B1B81ED83146}" destId="{CDFD7D44-541C-4CDF-AA9C-A72201B06C7A}" srcOrd="0" destOrd="0" presId="urn:microsoft.com/office/officeart/2009/layout/CirclePictureHierarchy"/>
    <dgm:cxn modelId="{A6868D2B-608D-4853-979F-56790868BD21}" srcId="{4EA6CCF3-4B93-4BEC-A2DC-6C67A297D587}" destId="{0F145505-1D5C-4E75-A333-B4912306E350}" srcOrd="0" destOrd="0" parTransId="{6E2BA934-DC3A-4FF0-AC14-2F04A0A13A1E}" sibTransId="{77A1C52B-B85A-485B-A1B1-4252BBE663B2}"/>
    <dgm:cxn modelId="{1DCE972B-96A8-4383-9BEB-7D79CF9272AA}" type="presOf" srcId="{CEE672AE-22E1-4125-BB88-4C7CBA2E8E5F}" destId="{77B9C2FF-3943-4536-9363-94B7D7041F96}" srcOrd="0" destOrd="0" presId="urn:microsoft.com/office/officeart/2009/layout/CirclePictureHierarchy"/>
    <dgm:cxn modelId="{6C09B135-D328-42B9-8BB5-06385CCC93CD}" srcId="{CEA119A0-FC9F-448C-B3DD-653AF4BCA64D}" destId="{1C5F5C69-90CE-42E8-BAC1-B1B81ED83146}" srcOrd="0" destOrd="0" parTransId="{C38905D3-F514-48DF-9CD6-9EE7BC7DA721}" sibTransId="{8D4EE6A5-9C2C-4A84-B15C-37541B407D3C}"/>
    <dgm:cxn modelId="{AB520236-AA7F-4BB3-8DCF-8DA879EC80F7}" srcId="{F949A698-154B-415C-8BC7-19B9033E5A22}" destId="{E9575990-91AB-479A-A8EB-B17FCC6C1723}" srcOrd="1" destOrd="0" parTransId="{5D5D0157-52FA-49AF-88B1-007168E68600}" sibTransId="{DB957380-D7BC-445F-B3CC-4F94881EBA5D}"/>
    <dgm:cxn modelId="{AC795C62-C791-4188-8362-4604FB589990}" type="presOf" srcId="{6E2BA934-DC3A-4FF0-AC14-2F04A0A13A1E}" destId="{A6C413A2-24CC-4C88-B125-D92070299430}" srcOrd="0" destOrd="0" presId="urn:microsoft.com/office/officeart/2009/layout/CirclePictureHierarchy"/>
    <dgm:cxn modelId="{28902544-D3A4-4746-974E-A27B544EA08E}" type="presOf" srcId="{F16991A1-E5F8-49F6-AC9E-EB53527CA319}" destId="{F507C796-E441-40BE-87F5-AFEC162DEDEC}" srcOrd="0" destOrd="0" presId="urn:microsoft.com/office/officeart/2009/layout/CirclePictureHierarchy"/>
    <dgm:cxn modelId="{1D989844-103E-41D5-9D92-44220BCDE825}" type="presOf" srcId="{4EA6CCF3-4B93-4BEC-A2DC-6C67A297D587}" destId="{7FADD412-2CC3-48A3-8DD9-B2643BF3B3D4}" srcOrd="0" destOrd="0" presId="urn:microsoft.com/office/officeart/2009/layout/CirclePictureHierarchy"/>
    <dgm:cxn modelId="{B1E4DC65-138B-46C6-A3EA-601D17AE97A6}" srcId="{A34B1B6D-BE63-44C0-8241-6F8882A47895}" destId="{46BB346C-83DA-4D49-B59F-868E60566066}" srcOrd="1" destOrd="0" parTransId="{621A9CEF-6971-45E4-A63D-9598986FFD7F}" sibTransId="{5DD4B10A-015B-448B-A551-E845CD00D758}"/>
    <dgm:cxn modelId="{EA4A5A49-D934-48B0-9A14-2ACCCF5836D2}" type="presOf" srcId="{A34B1B6D-BE63-44C0-8241-6F8882A47895}" destId="{820A9C26-352A-437C-BBA5-9409A27CE2B6}" srcOrd="0" destOrd="0" presId="urn:microsoft.com/office/officeart/2009/layout/CirclePictureHierarchy"/>
    <dgm:cxn modelId="{6D8DD14A-F852-4380-9412-BAADE1C86969}" type="presOf" srcId="{83B2FE01-1017-493F-A7BA-E693D30F3A2E}" destId="{ABE3A5F2-AD64-4449-B849-1C3192A94AA7}" srcOrd="0" destOrd="0" presId="urn:microsoft.com/office/officeart/2009/layout/CirclePictureHierarchy"/>
    <dgm:cxn modelId="{F4FCB86B-BFF2-40A1-83B8-230D69EE8D27}" srcId="{44C82E4A-99D6-47A6-8986-93B9AE0E2389}" destId="{4EA6CCF3-4B93-4BEC-A2DC-6C67A297D587}" srcOrd="0" destOrd="0" parTransId="{CEE672AE-22E1-4125-BB88-4C7CBA2E8E5F}" sibTransId="{9384800F-1838-494B-B76E-B13EC9673935}"/>
    <dgm:cxn modelId="{56C58170-6E40-454F-9585-C83B141A18F5}" type="presOf" srcId="{F949A698-154B-415C-8BC7-19B9033E5A22}" destId="{53422DE8-6DD3-4155-A5D5-163D8ADCB099}" srcOrd="0" destOrd="0" presId="urn:microsoft.com/office/officeart/2009/layout/CirclePictureHierarchy"/>
    <dgm:cxn modelId="{0AD8D353-2C11-405E-AA32-F64BA140F7FD}" type="presOf" srcId="{5D5D0157-52FA-49AF-88B1-007168E68600}" destId="{D6DF581E-CB35-4419-B7EC-8C4A9D1FC7D6}" srcOrd="0" destOrd="0" presId="urn:microsoft.com/office/officeart/2009/layout/CirclePictureHierarchy"/>
    <dgm:cxn modelId="{B65C0275-FBD0-4E5B-9B88-C8257F176024}" type="presOf" srcId="{CEA119A0-FC9F-448C-B3DD-653AF4BCA64D}" destId="{4760F799-6E88-4E2B-A9DB-EA68D7DA434C}" srcOrd="0" destOrd="0" presId="urn:microsoft.com/office/officeart/2009/layout/CirclePictureHierarchy"/>
    <dgm:cxn modelId="{5BFFC777-C0F5-4D62-AAE2-065BDD663DD1}" type="presOf" srcId="{621A9CEF-6971-45E4-A63D-9598986FFD7F}" destId="{2CDD8E41-B4B7-49B0-B26C-682B0E270EE1}" srcOrd="0" destOrd="0" presId="urn:microsoft.com/office/officeart/2009/layout/CirclePictureHierarchy"/>
    <dgm:cxn modelId="{9CB8F459-E144-4F0F-8464-598445696754}" type="presOf" srcId="{44C82E4A-99D6-47A6-8986-93B9AE0E2389}" destId="{9F9318DA-0FCC-447E-BB66-C58FA875AFBB}" srcOrd="0" destOrd="0" presId="urn:microsoft.com/office/officeart/2009/layout/CirclePictureHierarchy"/>
    <dgm:cxn modelId="{308B1081-F447-41B4-BC6F-F19DDA00523D}" type="presOf" srcId="{C28A07E0-C44D-4626-BFB5-2CBF38694B00}" destId="{F18DAC7B-2FD2-42E0-A620-6F5E84B51B86}" srcOrd="0" destOrd="0" presId="urn:microsoft.com/office/officeart/2009/layout/CirclePictureHierarchy"/>
    <dgm:cxn modelId="{87F6A894-71BD-499C-9D04-32AEC3E5CE54}" type="presOf" srcId="{0F145505-1D5C-4E75-A333-B4912306E350}" destId="{7A3C5B13-68EB-4B54-B990-0504CD7BB15B}" srcOrd="0" destOrd="0" presId="urn:microsoft.com/office/officeart/2009/layout/CirclePictureHierarchy"/>
    <dgm:cxn modelId="{C1B7DA94-296C-4671-956E-4CCD0AA1379E}" srcId="{A34B1B6D-BE63-44C0-8241-6F8882A47895}" destId="{4A37C9FD-1C65-4A3B-817A-8A3AF5D3F21D}" srcOrd="0" destOrd="0" parTransId="{DD26F2C9-FAF6-487B-A18B-F5871F0114D0}" sibTransId="{7E087218-5FB6-4796-98EE-E33C0ACD681C}"/>
    <dgm:cxn modelId="{32DEA499-D770-43C9-AB71-74325F585FEF}" srcId="{F9A08973-FB3A-48AE-B814-E6BD86443620}" destId="{CEA119A0-FC9F-448C-B3DD-653AF4BCA64D}" srcOrd="1" destOrd="0" parTransId="{C167C5FE-08B5-4574-9650-CD38FF08C978}" sibTransId="{9572F2D3-CC26-4D07-92CE-24F9667ADA9E}"/>
    <dgm:cxn modelId="{BD425CAC-E55C-4D5F-99C8-CD5F5BCBB2A2}" srcId="{4AF1890A-8C7A-4B80-AE89-C7BDC51F4F79}" destId="{44C82E4A-99D6-47A6-8986-93B9AE0E2389}" srcOrd="0" destOrd="0" parTransId="{4F1A82E4-05A6-43A4-8391-3930E0A23CA2}" sibTransId="{E68CE297-4899-4F2F-BD6A-D3AB926E1DF1}"/>
    <dgm:cxn modelId="{7C8C09B6-5C37-4D39-943F-5F9169AEC412}" type="presOf" srcId="{4AF1890A-8C7A-4B80-AE89-C7BDC51F4F79}" destId="{8E617D57-129B-4E44-86A2-52A14562B9BA}" srcOrd="0" destOrd="0" presId="urn:microsoft.com/office/officeart/2009/layout/CirclePictureHierarchy"/>
    <dgm:cxn modelId="{EE5EF3BB-F40D-4F0A-B8DD-BC7EBC1C2D38}" type="presOf" srcId="{C167C5FE-08B5-4574-9650-CD38FF08C978}" destId="{71BC4628-F656-47BE-817B-FB49888B3E69}" srcOrd="0" destOrd="0" presId="urn:microsoft.com/office/officeart/2009/layout/CirclePictureHierarchy"/>
    <dgm:cxn modelId="{632DDBBF-2FAD-4327-85A8-6725ED8774DD}" type="presOf" srcId="{4A37C9FD-1C65-4A3B-817A-8A3AF5D3F21D}" destId="{45E1E697-3A8E-42B8-BFF8-8AFBAB1AD828}" srcOrd="0" destOrd="0" presId="urn:microsoft.com/office/officeart/2009/layout/CirclePictureHierarchy"/>
    <dgm:cxn modelId="{0752BDC9-8445-4B14-898B-458DF9252E6D}" srcId="{4EA6CCF3-4B93-4BEC-A2DC-6C67A297D587}" destId="{1ECAD312-F309-4A41-9E71-B53761EDDE59}" srcOrd="1" destOrd="0" parTransId="{83B2FE01-1017-493F-A7BA-E693D30F3A2E}" sibTransId="{7DB5F3FC-13C3-4C1F-984A-41AF7B57680B}"/>
    <dgm:cxn modelId="{30331FCE-0BC7-4CFD-B839-7FFC24C52151}" type="presOf" srcId="{DD26F2C9-FAF6-487B-A18B-F5871F0114D0}" destId="{E57CAACB-A307-4F7C-8FEE-8FDBC6157BAB}" srcOrd="0" destOrd="0" presId="urn:microsoft.com/office/officeart/2009/layout/CirclePictureHierarchy"/>
    <dgm:cxn modelId="{86047FD9-0D02-48B4-ADDE-CFACF4E70FE0}" type="presOf" srcId="{E9575990-91AB-479A-A8EB-B17FCC6C1723}" destId="{28C0491A-921D-41BE-A9A4-927FDEBC91E3}" srcOrd="0" destOrd="0" presId="urn:microsoft.com/office/officeart/2009/layout/CirclePictureHierarchy"/>
    <dgm:cxn modelId="{112565DA-B136-45A5-B1A1-90F4417795EE}" srcId="{44C82E4A-99D6-47A6-8986-93B9AE0E2389}" destId="{F9A08973-FB3A-48AE-B814-E6BD86443620}" srcOrd="1" destOrd="0" parTransId="{16115345-C01B-414B-94CB-C58C76366282}" sibTransId="{C706966D-255C-4FB7-A3AC-2A6A32F109AD}"/>
    <dgm:cxn modelId="{FBDF82E3-2775-41DC-984F-2BFDA5E1AC62}" type="presOf" srcId="{C38905D3-F514-48DF-9CD6-9EE7BC7DA721}" destId="{FFD195F4-D5EF-4128-8812-BB2E0DF3392D}" srcOrd="0" destOrd="0" presId="urn:microsoft.com/office/officeart/2009/layout/CirclePictureHierarchy"/>
    <dgm:cxn modelId="{03C8E3E5-1658-4E65-B908-A867743F6598}" type="presOf" srcId="{1ECAD312-F309-4A41-9E71-B53761EDDE59}" destId="{C8B18248-0862-4771-BF49-392AABB9EC37}" srcOrd="0" destOrd="0" presId="urn:microsoft.com/office/officeart/2009/layout/CirclePictureHierarchy"/>
    <dgm:cxn modelId="{1C7924E7-7B61-411A-9735-15ABC9082A2F}" type="presOf" srcId="{F9A08973-FB3A-48AE-B814-E6BD86443620}" destId="{2B24AAE8-8759-49D7-8698-24EF75A1AEB0}" srcOrd="0" destOrd="0" presId="urn:microsoft.com/office/officeart/2009/layout/CirclePictureHierarchy"/>
    <dgm:cxn modelId="{A2C797F0-1D1A-4B32-A5A0-D02BC08FA623}" type="presOf" srcId="{46BB346C-83DA-4D49-B59F-868E60566066}" destId="{4B04873E-257D-4449-95F4-E42EF8036D19}" srcOrd="0" destOrd="0" presId="urn:microsoft.com/office/officeart/2009/layout/CirclePictureHierarchy"/>
    <dgm:cxn modelId="{43C441FC-AA70-4AB0-8AD0-32B1F2556EAF}" type="presOf" srcId="{EC366E48-4ECE-4C8F-B6C3-FACED1A2D951}" destId="{3DD154E0-B5E2-4DFB-9780-50473AF0E97F}" srcOrd="0" destOrd="0" presId="urn:microsoft.com/office/officeart/2009/layout/CirclePictureHierarchy"/>
    <dgm:cxn modelId="{01827BD4-17C0-4C0E-9BC2-A4937E0C211F}" type="presParOf" srcId="{8E617D57-129B-4E44-86A2-52A14562B9BA}" destId="{9EB8729B-B3D5-490B-9402-43A9798A34DC}" srcOrd="0" destOrd="0" presId="urn:microsoft.com/office/officeart/2009/layout/CirclePictureHierarchy"/>
    <dgm:cxn modelId="{0ED14B08-949A-44BC-9770-EC8656629156}" type="presParOf" srcId="{9EB8729B-B3D5-490B-9402-43A9798A34DC}" destId="{EC48DA1B-362F-4199-A414-E3DCDA79F209}" srcOrd="0" destOrd="0" presId="urn:microsoft.com/office/officeart/2009/layout/CirclePictureHierarchy"/>
    <dgm:cxn modelId="{7617F7BA-F803-461B-A6B5-D4E8E9E67D0B}" type="presParOf" srcId="{EC48DA1B-362F-4199-A414-E3DCDA79F209}" destId="{A7E9E7B4-2E55-405C-B933-5FC05E0E923A}" srcOrd="0" destOrd="0" presId="urn:microsoft.com/office/officeart/2009/layout/CirclePictureHierarchy"/>
    <dgm:cxn modelId="{B5193FFE-A1B2-4CB7-80CF-85BF2CD14766}" type="presParOf" srcId="{EC48DA1B-362F-4199-A414-E3DCDA79F209}" destId="{9F9318DA-0FCC-447E-BB66-C58FA875AFBB}" srcOrd="1" destOrd="0" presId="urn:microsoft.com/office/officeart/2009/layout/CirclePictureHierarchy"/>
    <dgm:cxn modelId="{BF48F605-7622-4658-A488-09861A3366B6}" type="presParOf" srcId="{9EB8729B-B3D5-490B-9402-43A9798A34DC}" destId="{B0910AD5-25E0-4E73-906C-68D96F81DB33}" srcOrd="1" destOrd="0" presId="urn:microsoft.com/office/officeart/2009/layout/CirclePictureHierarchy"/>
    <dgm:cxn modelId="{517B074A-12C3-4C04-971B-615C605D6ACA}" type="presParOf" srcId="{B0910AD5-25E0-4E73-906C-68D96F81DB33}" destId="{77B9C2FF-3943-4536-9363-94B7D7041F96}" srcOrd="0" destOrd="0" presId="urn:microsoft.com/office/officeart/2009/layout/CirclePictureHierarchy"/>
    <dgm:cxn modelId="{61C5D5CE-8FC0-4FED-B4DF-C7F5983D8778}" type="presParOf" srcId="{B0910AD5-25E0-4E73-906C-68D96F81DB33}" destId="{FDF9E2C3-8F56-4B80-BEF4-0AAFCB180265}" srcOrd="1" destOrd="0" presId="urn:microsoft.com/office/officeart/2009/layout/CirclePictureHierarchy"/>
    <dgm:cxn modelId="{522C5F97-F5C2-42A1-A0F8-21CCAD6718F6}" type="presParOf" srcId="{FDF9E2C3-8F56-4B80-BEF4-0AAFCB180265}" destId="{54FC3D62-7F86-48AC-AD25-DBC39B1548D7}" srcOrd="0" destOrd="0" presId="urn:microsoft.com/office/officeart/2009/layout/CirclePictureHierarchy"/>
    <dgm:cxn modelId="{77C25B68-638D-472A-8B08-49D7AFF4E1BD}" type="presParOf" srcId="{54FC3D62-7F86-48AC-AD25-DBC39B1548D7}" destId="{D77FBBD2-0762-4EA7-9AB7-83939F7989EE}" srcOrd="0" destOrd="0" presId="urn:microsoft.com/office/officeart/2009/layout/CirclePictureHierarchy"/>
    <dgm:cxn modelId="{529C8B14-C534-4BD7-B83C-457A453C3A7F}" type="presParOf" srcId="{54FC3D62-7F86-48AC-AD25-DBC39B1548D7}" destId="{7FADD412-2CC3-48A3-8DD9-B2643BF3B3D4}" srcOrd="1" destOrd="0" presId="urn:microsoft.com/office/officeart/2009/layout/CirclePictureHierarchy"/>
    <dgm:cxn modelId="{7BD44315-1405-40B9-B0DD-1AA76A2924EA}" type="presParOf" srcId="{FDF9E2C3-8F56-4B80-BEF4-0AAFCB180265}" destId="{8C028F4A-DE22-4959-BEC5-08E39790A1E4}" srcOrd="1" destOrd="0" presId="urn:microsoft.com/office/officeart/2009/layout/CirclePictureHierarchy"/>
    <dgm:cxn modelId="{F2DC5CB6-8F36-44A3-91F6-5AD37E307263}" type="presParOf" srcId="{8C028F4A-DE22-4959-BEC5-08E39790A1E4}" destId="{A6C413A2-24CC-4C88-B125-D92070299430}" srcOrd="0" destOrd="0" presId="urn:microsoft.com/office/officeart/2009/layout/CirclePictureHierarchy"/>
    <dgm:cxn modelId="{4090ACA9-62F5-4B4D-8456-768511CF4742}" type="presParOf" srcId="{8C028F4A-DE22-4959-BEC5-08E39790A1E4}" destId="{03C197BC-5C2E-4111-8AB6-6F407C3208DF}" srcOrd="1" destOrd="0" presId="urn:microsoft.com/office/officeart/2009/layout/CirclePictureHierarchy"/>
    <dgm:cxn modelId="{32427BCE-1BFF-4CAB-BAE2-B73E4A673A9C}" type="presParOf" srcId="{03C197BC-5C2E-4111-8AB6-6F407C3208DF}" destId="{CBE44ABB-412C-4CE3-8DC9-B0274E05BD14}" srcOrd="0" destOrd="0" presId="urn:microsoft.com/office/officeart/2009/layout/CirclePictureHierarchy"/>
    <dgm:cxn modelId="{75E32BFE-867B-4180-883A-A3EF42F35EB9}" type="presParOf" srcId="{CBE44ABB-412C-4CE3-8DC9-B0274E05BD14}" destId="{5532A105-C6DC-4D9B-B2A2-8C197B697DDE}" srcOrd="0" destOrd="0" presId="urn:microsoft.com/office/officeart/2009/layout/CirclePictureHierarchy"/>
    <dgm:cxn modelId="{8EB71955-FE84-440B-ADB5-932DBD4BE729}" type="presParOf" srcId="{CBE44ABB-412C-4CE3-8DC9-B0274E05BD14}" destId="{7A3C5B13-68EB-4B54-B990-0504CD7BB15B}" srcOrd="1" destOrd="0" presId="urn:microsoft.com/office/officeart/2009/layout/CirclePictureHierarchy"/>
    <dgm:cxn modelId="{4572F78A-FC34-4690-880F-26044744268D}" type="presParOf" srcId="{03C197BC-5C2E-4111-8AB6-6F407C3208DF}" destId="{2F2BD9C3-15F2-464D-B0E3-8678C18D2B8A}" srcOrd="1" destOrd="0" presId="urn:microsoft.com/office/officeart/2009/layout/CirclePictureHierarchy"/>
    <dgm:cxn modelId="{975B686B-A3D5-4482-8D7C-FB9D04D4F2BC}" type="presParOf" srcId="{8C028F4A-DE22-4959-BEC5-08E39790A1E4}" destId="{ABE3A5F2-AD64-4449-B849-1C3192A94AA7}" srcOrd="2" destOrd="0" presId="urn:microsoft.com/office/officeart/2009/layout/CirclePictureHierarchy"/>
    <dgm:cxn modelId="{B0FCFA48-DD38-4EBD-A596-58F90917E503}" type="presParOf" srcId="{8C028F4A-DE22-4959-BEC5-08E39790A1E4}" destId="{0FB2B669-7046-4E0D-BD4A-4724A2A5B295}" srcOrd="3" destOrd="0" presId="urn:microsoft.com/office/officeart/2009/layout/CirclePictureHierarchy"/>
    <dgm:cxn modelId="{F3AC9221-A784-4A65-99BF-DF505084B9AF}" type="presParOf" srcId="{0FB2B669-7046-4E0D-BD4A-4724A2A5B295}" destId="{8EF18F3D-2CAE-4A14-A8C6-5EB623F8602C}" srcOrd="0" destOrd="0" presId="urn:microsoft.com/office/officeart/2009/layout/CirclePictureHierarchy"/>
    <dgm:cxn modelId="{67A37100-5403-4B84-99BA-C297048F2BB7}" type="presParOf" srcId="{8EF18F3D-2CAE-4A14-A8C6-5EB623F8602C}" destId="{0A6DB36F-3F62-4053-90FC-913257C9C786}" srcOrd="0" destOrd="0" presId="urn:microsoft.com/office/officeart/2009/layout/CirclePictureHierarchy"/>
    <dgm:cxn modelId="{66F15B73-B362-439D-98FB-AB9822116879}" type="presParOf" srcId="{8EF18F3D-2CAE-4A14-A8C6-5EB623F8602C}" destId="{C8B18248-0862-4771-BF49-392AABB9EC37}" srcOrd="1" destOrd="0" presId="urn:microsoft.com/office/officeart/2009/layout/CirclePictureHierarchy"/>
    <dgm:cxn modelId="{CE45EE26-9C4C-441B-B019-1D6C71E08396}" type="presParOf" srcId="{0FB2B669-7046-4E0D-BD4A-4724A2A5B295}" destId="{89EFE54F-01CB-4E50-A430-F261EC63F4AC}" srcOrd="1" destOrd="0" presId="urn:microsoft.com/office/officeart/2009/layout/CirclePictureHierarchy"/>
    <dgm:cxn modelId="{4BF0D5C0-0C87-4AD0-A6F5-D7A0954DC0B3}" type="presParOf" srcId="{B0910AD5-25E0-4E73-906C-68D96F81DB33}" destId="{F7CA13D6-C229-4820-BE23-3765CEBFD99D}" srcOrd="2" destOrd="0" presId="urn:microsoft.com/office/officeart/2009/layout/CirclePictureHierarchy"/>
    <dgm:cxn modelId="{18C790F0-C36C-4D0B-ACE7-12AC46163AAF}" type="presParOf" srcId="{B0910AD5-25E0-4E73-906C-68D96F81DB33}" destId="{C2BE64A8-99FC-4462-A44B-AF6639F02C1D}" srcOrd="3" destOrd="0" presId="urn:microsoft.com/office/officeart/2009/layout/CirclePictureHierarchy"/>
    <dgm:cxn modelId="{828ECAEF-F21B-45AF-8910-565A998E942F}" type="presParOf" srcId="{C2BE64A8-99FC-4462-A44B-AF6639F02C1D}" destId="{7CD1530C-86B6-4E64-A84E-CFF00494FECF}" srcOrd="0" destOrd="0" presId="urn:microsoft.com/office/officeart/2009/layout/CirclePictureHierarchy"/>
    <dgm:cxn modelId="{F56D3015-AB38-469F-96B4-65D446AB7D84}" type="presParOf" srcId="{7CD1530C-86B6-4E64-A84E-CFF00494FECF}" destId="{8ADDB926-04BB-45EB-AF2D-E2BC447BB446}" srcOrd="0" destOrd="0" presId="urn:microsoft.com/office/officeart/2009/layout/CirclePictureHierarchy"/>
    <dgm:cxn modelId="{F454DB23-2F94-422C-824B-F9FECF8CADEC}" type="presParOf" srcId="{7CD1530C-86B6-4E64-A84E-CFF00494FECF}" destId="{2B24AAE8-8759-49D7-8698-24EF75A1AEB0}" srcOrd="1" destOrd="0" presId="urn:microsoft.com/office/officeart/2009/layout/CirclePictureHierarchy"/>
    <dgm:cxn modelId="{789AAC94-0ED0-4920-89D6-894DC3E10DAC}" type="presParOf" srcId="{C2BE64A8-99FC-4462-A44B-AF6639F02C1D}" destId="{39231182-27D8-4F43-88B9-93DC99C3B623}" srcOrd="1" destOrd="0" presId="urn:microsoft.com/office/officeart/2009/layout/CirclePictureHierarchy"/>
    <dgm:cxn modelId="{D4A3FAE9-26C9-411F-B62F-B133741DBF86}" type="presParOf" srcId="{39231182-27D8-4F43-88B9-93DC99C3B623}" destId="{E9D584BF-7A05-4F88-AA2C-A1112F472EDC}" srcOrd="0" destOrd="0" presId="urn:microsoft.com/office/officeart/2009/layout/CirclePictureHierarchy"/>
    <dgm:cxn modelId="{8C4B54E7-3FDB-46EC-BEC2-44B2676B2905}" type="presParOf" srcId="{39231182-27D8-4F43-88B9-93DC99C3B623}" destId="{82EBDAD0-0601-4D46-9F34-1234B77B704B}" srcOrd="1" destOrd="0" presId="urn:microsoft.com/office/officeart/2009/layout/CirclePictureHierarchy"/>
    <dgm:cxn modelId="{BAA50B98-EC03-43F9-B613-237E4D200755}" type="presParOf" srcId="{82EBDAD0-0601-4D46-9F34-1234B77B704B}" destId="{B6A7CDA8-6469-4EDF-87D3-AE409B51E7AB}" srcOrd="0" destOrd="0" presId="urn:microsoft.com/office/officeart/2009/layout/CirclePictureHierarchy"/>
    <dgm:cxn modelId="{159D5037-EC83-4A70-99DE-35BD91A4AFBB}" type="presParOf" srcId="{B6A7CDA8-6469-4EDF-87D3-AE409B51E7AB}" destId="{AE528717-78F0-4437-8F59-56EC62AF0ED9}" srcOrd="0" destOrd="0" presId="urn:microsoft.com/office/officeart/2009/layout/CirclePictureHierarchy"/>
    <dgm:cxn modelId="{4C5590A2-B022-49B9-9B55-7425D4879300}" type="presParOf" srcId="{B6A7CDA8-6469-4EDF-87D3-AE409B51E7AB}" destId="{53422DE8-6DD3-4155-A5D5-163D8ADCB099}" srcOrd="1" destOrd="0" presId="urn:microsoft.com/office/officeart/2009/layout/CirclePictureHierarchy"/>
    <dgm:cxn modelId="{7C4DA79A-5DA4-453D-B56C-512A5732A1FC}" type="presParOf" srcId="{82EBDAD0-0601-4D46-9F34-1234B77B704B}" destId="{4671F9E0-E1BC-4800-82F0-ACC0E9F6C220}" srcOrd="1" destOrd="0" presId="urn:microsoft.com/office/officeart/2009/layout/CirclePictureHierarchy"/>
    <dgm:cxn modelId="{4D5ABA9B-468E-48B8-AA00-AE4FA8E3A808}" type="presParOf" srcId="{4671F9E0-E1BC-4800-82F0-ACC0E9F6C220}" destId="{F507C796-E441-40BE-87F5-AFEC162DEDEC}" srcOrd="0" destOrd="0" presId="urn:microsoft.com/office/officeart/2009/layout/CirclePictureHierarchy"/>
    <dgm:cxn modelId="{90641019-7F98-4682-8E4B-078889962FAF}" type="presParOf" srcId="{4671F9E0-E1BC-4800-82F0-ACC0E9F6C220}" destId="{02424D5F-5552-4F51-BC21-EF36DBBBFE34}" srcOrd="1" destOrd="0" presId="urn:microsoft.com/office/officeart/2009/layout/CirclePictureHierarchy"/>
    <dgm:cxn modelId="{6DAFFF9F-4A79-4C33-A1D2-CCDD92755A2B}" type="presParOf" srcId="{02424D5F-5552-4F51-BC21-EF36DBBBFE34}" destId="{13A3D8AF-9EF3-4E94-84D2-1E607C2F3CC0}" srcOrd="0" destOrd="0" presId="urn:microsoft.com/office/officeart/2009/layout/CirclePictureHierarchy"/>
    <dgm:cxn modelId="{B06CA9CA-3834-4DA6-9EAE-0D75AEC7AA9A}" type="presParOf" srcId="{13A3D8AF-9EF3-4E94-84D2-1E607C2F3CC0}" destId="{B1667096-9D35-4A1B-9474-D4329802CF01}" srcOrd="0" destOrd="0" presId="urn:microsoft.com/office/officeart/2009/layout/CirclePictureHierarchy"/>
    <dgm:cxn modelId="{6356E090-2CD7-48E0-BBDA-4B1AC89E63CB}" type="presParOf" srcId="{13A3D8AF-9EF3-4E94-84D2-1E607C2F3CC0}" destId="{3DD154E0-B5E2-4DFB-9780-50473AF0E97F}" srcOrd="1" destOrd="0" presId="urn:microsoft.com/office/officeart/2009/layout/CirclePictureHierarchy"/>
    <dgm:cxn modelId="{BEAA3B4D-F66A-4A53-8807-F431C3CE7E1D}" type="presParOf" srcId="{02424D5F-5552-4F51-BC21-EF36DBBBFE34}" destId="{8A7E4D66-1B84-48BF-B7B2-08883A43199B}" srcOrd="1" destOrd="0" presId="urn:microsoft.com/office/officeart/2009/layout/CirclePictureHierarchy"/>
    <dgm:cxn modelId="{8D047789-78EC-4E3B-A7D4-2FA51D5589A1}" type="presParOf" srcId="{4671F9E0-E1BC-4800-82F0-ACC0E9F6C220}" destId="{D6DF581E-CB35-4419-B7EC-8C4A9D1FC7D6}" srcOrd="2" destOrd="0" presId="urn:microsoft.com/office/officeart/2009/layout/CirclePictureHierarchy"/>
    <dgm:cxn modelId="{59D59D2F-DD35-4797-AD32-A906741BD975}" type="presParOf" srcId="{4671F9E0-E1BC-4800-82F0-ACC0E9F6C220}" destId="{A770689E-31CE-4D0C-8B76-E5A3161F143D}" srcOrd="3" destOrd="0" presId="urn:microsoft.com/office/officeart/2009/layout/CirclePictureHierarchy"/>
    <dgm:cxn modelId="{06EF3A02-7074-46CB-94CD-1C8B135AE35C}" type="presParOf" srcId="{A770689E-31CE-4D0C-8B76-E5A3161F143D}" destId="{E76D0E66-CDF2-4CB3-B8AE-C5CCF8B80844}" srcOrd="0" destOrd="0" presId="urn:microsoft.com/office/officeart/2009/layout/CirclePictureHierarchy"/>
    <dgm:cxn modelId="{2CB0E379-E4CA-4FFF-82CF-BF2F67C1DCBE}" type="presParOf" srcId="{E76D0E66-CDF2-4CB3-B8AE-C5CCF8B80844}" destId="{2263E402-B28B-491C-956F-D8EF8EA82A12}" srcOrd="0" destOrd="0" presId="urn:microsoft.com/office/officeart/2009/layout/CirclePictureHierarchy"/>
    <dgm:cxn modelId="{325E063A-2540-4411-A4FF-F7E402FB0F5D}" type="presParOf" srcId="{E76D0E66-CDF2-4CB3-B8AE-C5CCF8B80844}" destId="{28C0491A-921D-41BE-A9A4-927FDEBC91E3}" srcOrd="1" destOrd="0" presId="urn:microsoft.com/office/officeart/2009/layout/CirclePictureHierarchy"/>
    <dgm:cxn modelId="{07A69E3E-E0EB-4DC0-9CE1-8C5EAE8354B4}" type="presParOf" srcId="{A770689E-31CE-4D0C-8B76-E5A3161F143D}" destId="{39FAAAFF-CE5E-4662-999C-5FA9BF7C3A7C}" srcOrd="1" destOrd="0" presId="urn:microsoft.com/office/officeart/2009/layout/CirclePictureHierarchy"/>
    <dgm:cxn modelId="{D13BA699-E407-4E2B-9F8A-92A5EA1A57D8}" type="presParOf" srcId="{39231182-27D8-4F43-88B9-93DC99C3B623}" destId="{71BC4628-F656-47BE-817B-FB49888B3E69}" srcOrd="2" destOrd="0" presId="urn:microsoft.com/office/officeart/2009/layout/CirclePictureHierarchy"/>
    <dgm:cxn modelId="{A400DEDD-5AE8-4BCB-B4DB-E744FFA4AFBC}" type="presParOf" srcId="{39231182-27D8-4F43-88B9-93DC99C3B623}" destId="{11B04EB3-9BDA-46F6-9B8B-2156F28D384E}" srcOrd="3" destOrd="0" presId="urn:microsoft.com/office/officeart/2009/layout/CirclePictureHierarchy"/>
    <dgm:cxn modelId="{A42F9A9F-1088-4FE5-96BD-20472ECFF46B}" type="presParOf" srcId="{11B04EB3-9BDA-46F6-9B8B-2156F28D384E}" destId="{700717AA-EC3A-4A93-A122-04E8D35D8CD2}" srcOrd="0" destOrd="0" presId="urn:microsoft.com/office/officeart/2009/layout/CirclePictureHierarchy"/>
    <dgm:cxn modelId="{A76196C5-7456-408C-9921-00C12ED537DF}" type="presParOf" srcId="{700717AA-EC3A-4A93-A122-04E8D35D8CD2}" destId="{5AA7AA5E-756B-4920-8607-2F18A5F65D67}" srcOrd="0" destOrd="0" presId="urn:microsoft.com/office/officeart/2009/layout/CirclePictureHierarchy"/>
    <dgm:cxn modelId="{8EF4BC80-B517-422E-B956-E031BB6DE8F4}" type="presParOf" srcId="{700717AA-EC3A-4A93-A122-04E8D35D8CD2}" destId="{4760F799-6E88-4E2B-A9DB-EA68D7DA434C}" srcOrd="1" destOrd="0" presId="urn:microsoft.com/office/officeart/2009/layout/CirclePictureHierarchy"/>
    <dgm:cxn modelId="{0565DEED-A904-4333-8604-4FD7238A81B9}" type="presParOf" srcId="{11B04EB3-9BDA-46F6-9B8B-2156F28D384E}" destId="{3DCF82FC-6359-45F8-98B2-9DCB88F223D3}" srcOrd="1" destOrd="0" presId="urn:microsoft.com/office/officeart/2009/layout/CirclePictureHierarchy"/>
    <dgm:cxn modelId="{4559C0BB-A2B6-47D3-BA1C-F967AE5F3033}" type="presParOf" srcId="{3DCF82FC-6359-45F8-98B2-9DCB88F223D3}" destId="{FFD195F4-D5EF-4128-8812-BB2E0DF3392D}" srcOrd="0" destOrd="0" presId="urn:microsoft.com/office/officeart/2009/layout/CirclePictureHierarchy"/>
    <dgm:cxn modelId="{6BAC6524-D2E5-4EC4-B9FB-15C121C0E266}" type="presParOf" srcId="{3DCF82FC-6359-45F8-98B2-9DCB88F223D3}" destId="{56D362DA-CE30-4E68-81E0-2CE22A349F6A}" srcOrd="1" destOrd="0" presId="urn:microsoft.com/office/officeart/2009/layout/CirclePictureHierarchy"/>
    <dgm:cxn modelId="{E9DC51EC-DEB0-4B47-928F-8EA8B74893D4}" type="presParOf" srcId="{56D362DA-CE30-4E68-81E0-2CE22A349F6A}" destId="{171F78A5-161F-4F58-9899-D6DAB6D1F5E0}" srcOrd="0" destOrd="0" presId="urn:microsoft.com/office/officeart/2009/layout/CirclePictureHierarchy"/>
    <dgm:cxn modelId="{5864B288-6504-4AB5-B4F2-861C3DDC58CA}" type="presParOf" srcId="{171F78A5-161F-4F58-9899-D6DAB6D1F5E0}" destId="{CC041FEC-FA43-441F-9456-134187A7A5BE}" srcOrd="0" destOrd="0" presId="urn:microsoft.com/office/officeart/2009/layout/CirclePictureHierarchy"/>
    <dgm:cxn modelId="{50A51B3E-80C1-4DED-B570-B6BEB2DF81D9}" type="presParOf" srcId="{171F78A5-161F-4F58-9899-D6DAB6D1F5E0}" destId="{CDFD7D44-541C-4CDF-AA9C-A72201B06C7A}" srcOrd="1" destOrd="0" presId="urn:microsoft.com/office/officeart/2009/layout/CirclePictureHierarchy"/>
    <dgm:cxn modelId="{7ABB48C5-D3EA-40AF-87FC-A2A9B67850AB}" type="presParOf" srcId="{56D362DA-CE30-4E68-81E0-2CE22A349F6A}" destId="{BC8AABA3-3401-4AAD-B2B3-9BFD7E27B914}" srcOrd="1" destOrd="0" presId="urn:microsoft.com/office/officeart/2009/layout/CirclePictureHierarchy"/>
    <dgm:cxn modelId="{D27FE70A-D227-401C-B504-694D320B9F40}" type="presParOf" srcId="{3DCF82FC-6359-45F8-98B2-9DCB88F223D3}" destId="{F18DAC7B-2FD2-42E0-A620-6F5E84B51B86}" srcOrd="2" destOrd="0" presId="urn:microsoft.com/office/officeart/2009/layout/CirclePictureHierarchy"/>
    <dgm:cxn modelId="{7678C8B1-F6D8-413F-82B8-15DEFC3536C1}" type="presParOf" srcId="{3DCF82FC-6359-45F8-98B2-9DCB88F223D3}" destId="{B8C97CF2-DD71-4D7B-9E5A-C6D3F58E0F80}" srcOrd="3" destOrd="0" presId="urn:microsoft.com/office/officeart/2009/layout/CirclePictureHierarchy"/>
    <dgm:cxn modelId="{E861998B-37C9-4D38-894A-B7858D5D295B}" type="presParOf" srcId="{B8C97CF2-DD71-4D7B-9E5A-C6D3F58E0F80}" destId="{BA9CCFCC-BEF1-4F6C-A1E9-B5ADBF630604}" srcOrd="0" destOrd="0" presId="urn:microsoft.com/office/officeart/2009/layout/CirclePictureHierarchy"/>
    <dgm:cxn modelId="{FA1C7E33-BD3B-4B38-BC1D-817933F382F0}" type="presParOf" srcId="{BA9CCFCC-BEF1-4F6C-A1E9-B5ADBF630604}" destId="{8EA8B29A-1115-4CE2-ABDA-01B18F117FF3}" srcOrd="0" destOrd="0" presId="urn:microsoft.com/office/officeart/2009/layout/CirclePictureHierarchy"/>
    <dgm:cxn modelId="{C76EF69F-53A2-49CC-8642-1B3C5DA7DB3B}" type="presParOf" srcId="{BA9CCFCC-BEF1-4F6C-A1E9-B5ADBF630604}" destId="{820A9C26-352A-437C-BBA5-9409A27CE2B6}" srcOrd="1" destOrd="0" presId="urn:microsoft.com/office/officeart/2009/layout/CirclePictureHierarchy"/>
    <dgm:cxn modelId="{142E1F9E-3263-4256-BA82-FA308344E461}" type="presParOf" srcId="{B8C97CF2-DD71-4D7B-9E5A-C6D3F58E0F80}" destId="{C684A49B-FCD5-4E42-B38B-BA86FCA79BA3}" srcOrd="1" destOrd="0" presId="urn:microsoft.com/office/officeart/2009/layout/CirclePictureHierarchy"/>
    <dgm:cxn modelId="{FD855161-DBFB-43A4-9A33-57B635AF7367}" type="presParOf" srcId="{C684A49B-FCD5-4E42-B38B-BA86FCA79BA3}" destId="{E57CAACB-A307-4F7C-8FEE-8FDBC6157BAB}" srcOrd="0" destOrd="0" presId="urn:microsoft.com/office/officeart/2009/layout/CirclePictureHierarchy"/>
    <dgm:cxn modelId="{7E8B9410-DD14-49EC-8522-9C56EC59B3FD}" type="presParOf" srcId="{C684A49B-FCD5-4E42-B38B-BA86FCA79BA3}" destId="{8CABDC2A-AAB3-4F3E-94F2-EF68EB2C4712}" srcOrd="1" destOrd="0" presId="urn:microsoft.com/office/officeart/2009/layout/CirclePictureHierarchy"/>
    <dgm:cxn modelId="{8B7B9EA1-982D-4557-9831-08D6FEFCF155}" type="presParOf" srcId="{8CABDC2A-AAB3-4F3E-94F2-EF68EB2C4712}" destId="{CA2019B6-FAED-4BC8-B29A-B96717EBF658}" srcOrd="0" destOrd="0" presId="urn:microsoft.com/office/officeart/2009/layout/CirclePictureHierarchy"/>
    <dgm:cxn modelId="{CA68440F-5D82-490D-8575-845C466B5D83}" type="presParOf" srcId="{CA2019B6-FAED-4BC8-B29A-B96717EBF658}" destId="{9164344A-EFF1-40CF-A2CF-4D828B2E22DE}" srcOrd="0" destOrd="0" presId="urn:microsoft.com/office/officeart/2009/layout/CirclePictureHierarchy"/>
    <dgm:cxn modelId="{B77A5F75-2A43-46C3-9E7D-F616A0D23931}" type="presParOf" srcId="{CA2019B6-FAED-4BC8-B29A-B96717EBF658}" destId="{45E1E697-3A8E-42B8-BFF8-8AFBAB1AD828}" srcOrd="1" destOrd="0" presId="urn:microsoft.com/office/officeart/2009/layout/CirclePictureHierarchy"/>
    <dgm:cxn modelId="{A7295B70-CADA-40AB-AB1E-883EC689AABE}" type="presParOf" srcId="{8CABDC2A-AAB3-4F3E-94F2-EF68EB2C4712}" destId="{C139AD48-DEBE-4B50-B491-B0AE9886E6D4}" srcOrd="1" destOrd="0" presId="urn:microsoft.com/office/officeart/2009/layout/CirclePictureHierarchy"/>
    <dgm:cxn modelId="{B75B349C-7408-46A9-B7BE-1AE8B960E344}" type="presParOf" srcId="{C684A49B-FCD5-4E42-B38B-BA86FCA79BA3}" destId="{2CDD8E41-B4B7-49B0-B26C-682B0E270EE1}" srcOrd="2" destOrd="0" presId="urn:microsoft.com/office/officeart/2009/layout/CirclePictureHierarchy"/>
    <dgm:cxn modelId="{9250B109-39A4-4094-857B-60C2B213A1AE}" type="presParOf" srcId="{C684A49B-FCD5-4E42-B38B-BA86FCA79BA3}" destId="{C7956EC0-4D50-40C5-A497-A554816CCA09}" srcOrd="3" destOrd="0" presId="urn:microsoft.com/office/officeart/2009/layout/CirclePictureHierarchy"/>
    <dgm:cxn modelId="{9D9D2ADD-C6D7-446A-BDA0-70B8BEE3E276}" type="presParOf" srcId="{C7956EC0-4D50-40C5-A497-A554816CCA09}" destId="{B99C5736-61D8-4711-BCA9-9B9A33A12404}" srcOrd="0" destOrd="0" presId="urn:microsoft.com/office/officeart/2009/layout/CirclePictureHierarchy"/>
    <dgm:cxn modelId="{E4535269-3D2C-4783-8B0A-16D3F0BAE9A0}" type="presParOf" srcId="{B99C5736-61D8-4711-BCA9-9B9A33A12404}" destId="{68773C6C-1278-411D-9B6C-6EF9BBD3223B}" srcOrd="0" destOrd="0" presId="urn:microsoft.com/office/officeart/2009/layout/CirclePictureHierarchy"/>
    <dgm:cxn modelId="{7BA9868A-45EC-4485-AF57-DB3919B0F40D}" type="presParOf" srcId="{B99C5736-61D8-4711-BCA9-9B9A33A12404}" destId="{4B04873E-257D-4449-95F4-E42EF8036D19}" srcOrd="1" destOrd="0" presId="urn:microsoft.com/office/officeart/2009/layout/CirclePictureHierarchy"/>
    <dgm:cxn modelId="{FF0506A9-236B-44EC-B4E0-0FBB9292776B}" type="presParOf" srcId="{C7956EC0-4D50-40C5-A497-A554816CCA09}" destId="{4A5E1780-7378-40BA-B903-DF8F806C6777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7E2EA3-05BE-47DC-9CD4-0153B1214FDD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</dgm:pt>
    <dgm:pt modelId="{B7547F8B-F80C-4F46-9605-1C6C5F78FC78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FA4F0398-A3CD-4E98-8DEB-0773596146A1}" type="parTrans" cxnId="{8B5AB33F-C91B-4308-B901-A8E6609124BC}">
      <dgm:prSet/>
      <dgm:spPr/>
      <dgm:t>
        <a:bodyPr/>
        <a:lstStyle/>
        <a:p>
          <a:endParaRPr lang="en-US"/>
        </a:p>
      </dgm:t>
    </dgm:pt>
    <dgm:pt modelId="{83B942F3-3183-42D3-AFB1-2AD06DCA2877}" type="sibTrans" cxnId="{8B5AB33F-C91B-4308-B901-A8E6609124BC}">
      <dgm:prSet/>
      <dgm:spPr/>
      <dgm:t>
        <a:bodyPr/>
        <a:lstStyle/>
        <a:p>
          <a:endParaRPr lang="en-US"/>
        </a:p>
      </dgm:t>
    </dgm:pt>
    <dgm:pt modelId="{59F3C1D9-D560-4815-9243-C11CE2C5D1E6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3384047-0680-4C08-937B-90B60472F67F}" type="parTrans" cxnId="{460498E8-0C3E-4F33-8189-02C538E05B71}">
      <dgm:prSet/>
      <dgm:spPr/>
      <dgm:t>
        <a:bodyPr/>
        <a:lstStyle/>
        <a:p>
          <a:endParaRPr lang="en-US"/>
        </a:p>
      </dgm:t>
    </dgm:pt>
    <dgm:pt modelId="{513539CC-61FB-4F58-B4CA-6FBAA3EA1CF6}" type="sibTrans" cxnId="{460498E8-0C3E-4F33-8189-02C538E05B71}">
      <dgm:prSet/>
      <dgm:spPr/>
      <dgm:t>
        <a:bodyPr/>
        <a:lstStyle/>
        <a:p>
          <a:endParaRPr lang="en-US"/>
        </a:p>
      </dgm:t>
    </dgm:pt>
    <dgm:pt modelId="{739C69C6-61A1-4C9B-B93B-1D0A4463F09A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2CBBC68-6F65-4F03-9036-F5FED2D7490D}" type="parTrans" cxnId="{EC7C621B-1FE9-477B-B247-EB47F727C638}">
      <dgm:prSet/>
      <dgm:spPr/>
      <dgm:t>
        <a:bodyPr/>
        <a:lstStyle/>
        <a:p>
          <a:endParaRPr lang="en-US"/>
        </a:p>
      </dgm:t>
    </dgm:pt>
    <dgm:pt modelId="{CAEB06F9-DCBF-4E37-8E91-7CEA0BCF54F6}" type="sibTrans" cxnId="{EC7C621B-1FE9-477B-B247-EB47F727C638}">
      <dgm:prSet/>
      <dgm:spPr/>
      <dgm:t>
        <a:bodyPr/>
        <a:lstStyle/>
        <a:p>
          <a:endParaRPr lang="en-US"/>
        </a:p>
      </dgm:t>
    </dgm:pt>
    <dgm:pt modelId="{0D6C3D24-800E-46BB-871C-880AC9DE17CB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FD977E0-B7AE-4A4B-9ED1-40A48C0764F5}" type="parTrans" cxnId="{16D8C2D7-F932-4160-8E40-11CA31314BEB}">
      <dgm:prSet/>
      <dgm:spPr/>
      <dgm:t>
        <a:bodyPr/>
        <a:lstStyle/>
        <a:p>
          <a:endParaRPr lang="en-US"/>
        </a:p>
      </dgm:t>
    </dgm:pt>
    <dgm:pt modelId="{CCF9C885-66D0-4811-B4E4-D8D818D6310A}" type="sibTrans" cxnId="{16D8C2D7-F932-4160-8E40-11CA31314BEB}">
      <dgm:prSet/>
      <dgm:spPr/>
      <dgm:t>
        <a:bodyPr/>
        <a:lstStyle/>
        <a:p>
          <a:endParaRPr lang="en-US"/>
        </a:p>
      </dgm:t>
    </dgm:pt>
    <dgm:pt modelId="{B22C7753-89E8-4CD6-8C76-D451A6035B5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C5234EA6-5A61-44D0-BFD7-D17629E98023}" type="parTrans" cxnId="{9998C70D-B4B7-4A35-829A-A509354CB352}">
      <dgm:prSet/>
      <dgm:spPr/>
      <dgm:t>
        <a:bodyPr/>
        <a:lstStyle/>
        <a:p>
          <a:endParaRPr lang="en-US"/>
        </a:p>
      </dgm:t>
    </dgm:pt>
    <dgm:pt modelId="{522E1AD3-DB7B-42F0-A888-EAB2AE8B07EB}" type="sibTrans" cxnId="{9998C70D-B4B7-4A35-829A-A509354CB352}">
      <dgm:prSet/>
      <dgm:spPr/>
      <dgm:t>
        <a:bodyPr/>
        <a:lstStyle/>
        <a:p>
          <a:endParaRPr lang="en-US"/>
        </a:p>
      </dgm:t>
    </dgm:pt>
    <dgm:pt modelId="{B810C051-8FD4-48CF-B2FC-65FD9CD078B3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B7BDD4BD-A324-4D58-A9D0-3D291244B639}" type="parTrans" cxnId="{C8EB3AAE-7664-45D6-9040-0977152F1582}">
      <dgm:prSet/>
      <dgm:spPr/>
      <dgm:t>
        <a:bodyPr/>
        <a:lstStyle/>
        <a:p>
          <a:endParaRPr lang="en-US"/>
        </a:p>
      </dgm:t>
    </dgm:pt>
    <dgm:pt modelId="{64642AA0-117E-4F2D-B8ED-269A19282B66}" type="sibTrans" cxnId="{C8EB3AAE-7664-45D6-9040-0977152F1582}">
      <dgm:prSet/>
      <dgm:spPr/>
      <dgm:t>
        <a:bodyPr/>
        <a:lstStyle/>
        <a:p>
          <a:endParaRPr lang="en-US"/>
        </a:p>
      </dgm:t>
    </dgm:pt>
    <dgm:pt modelId="{830AED72-F408-4DDB-B16C-0C71D9FC161F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E570786E-19DB-45A8-928B-BA9D5EE2FC19}" type="parTrans" cxnId="{D9577B7A-5943-409F-A257-833FD2A3ED21}">
      <dgm:prSet/>
      <dgm:spPr/>
      <dgm:t>
        <a:bodyPr/>
        <a:lstStyle/>
        <a:p>
          <a:endParaRPr lang="en-US"/>
        </a:p>
      </dgm:t>
    </dgm:pt>
    <dgm:pt modelId="{CA58334B-C182-43DF-B4CE-2438ECD75900}" type="sibTrans" cxnId="{D9577B7A-5943-409F-A257-833FD2A3ED21}">
      <dgm:prSet/>
      <dgm:spPr/>
      <dgm:t>
        <a:bodyPr/>
        <a:lstStyle/>
        <a:p>
          <a:endParaRPr lang="en-US"/>
        </a:p>
      </dgm:t>
    </dgm:pt>
    <dgm:pt modelId="{91585BB0-A33E-4D04-B3B7-FE7A10379B25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99E1DD37-1F87-48EC-B7A0-F494D8BDC93B}" type="parTrans" cxnId="{8229E268-75A7-4324-95AE-6962F21A668B}">
      <dgm:prSet/>
      <dgm:spPr/>
      <dgm:t>
        <a:bodyPr/>
        <a:lstStyle/>
        <a:p>
          <a:endParaRPr lang="en-US"/>
        </a:p>
      </dgm:t>
    </dgm:pt>
    <dgm:pt modelId="{F1348925-AC9E-441E-ACCD-CDC5F4C3394C}" type="sibTrans" cxnId="{8229E268-75A7-4324-95AE-6962F21A668B}">
      <dgm:prSet/>
      <dgm:spPr/>
      <dgm:t>
        <a:bodyPr/>
        <a:lstStyle/>
        <a:p>
          <a:endParaRPr lang="en-US"/>
        </a:p>
      </dgm:t>
    </dgm:pt>
    <dgm:pt modelId="{91B40C16-4609-4BE1-B75C-173BAE7833B9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D0F1A33E-6023-4136-8204-F2D61BE63B5D}" type="parTrans" cxnId="{21D3493F-D3F2-44A8-A09D-AA5C2CF84E09}">
      <dgm:prSet/>
      <dgm:spPr/>
      <dgm:t>
        <a:bodyPr/>
        <a:lstStyle/>
        <a:p>
          <a:endParaRPr lang="en-US"/>
        </a:p>
      </dgm:t>
    </dgm:pt>
    <dgm:pt modelId="{9C095A80-A74A-4193-A3DE-19ED5FE3B96C}" type="sibTrans" cxnId="{21D3493F-D3F2-44A8-A09D-AA5C2CF84E09}">
      <dgm:prSet/>
      <dgm:spPr/>
      <dgm:t>
        <a:bodyPr/>
        <a:lstStyle/>
        <a:p>
          <a:endParaRPr lang="en-US"/>
        </a:p>
      </dgm:t>
    </dgm:pt>
    <dgm:pt modelId="{32E0440A-22EE-4151-88EC-51A7BD758767}" type="pres">
      <dgm:prSet presAssocID="{EB7E2EA3-05BE-47DC-9CD4-0153B1214FDD}" presName="Name0" presStyleCnt="0">
        <dgm:presLayoutVars>
          <dgm:dir/>
        </dgm:presLayoutVars>
      </dgm:prSet>
      <dgm:spPr/>
    </dgm:pt>
    <dgm:pt modelId="{60BB8A2E-C821-4568-B710-5710BEF3C7EB}" type="pres">
      <dgm:prSet presAssocID="{B7547F8B-F80C-4F46-9605-1C6C5F78FC78}" presName="composite" presStyleCnt="0"/>
      <dgm:spPr/>
    </dgm:pt>
    <dgm:pt modelId="{91233CC0-0230-476F-8AC0-B7BE5BDF8B9E}" type="pres">
      <dgm:prSet presAssocID="{B7547F8B-F80C-4F46-9605-1C6C5F78FC78}" presName="Image" presStyleLbl="alignNode1" presStyleIdx="0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839F222E-D5A4-4294-84B5-F33C1C7779EB}" type="pres">
      <dgm:prSet presAssocID="{B7547F8B-F80C-4F46-9605-1C6C5F78FC78}" presName="Parent" presStyleLbl="revTx" presStyleIdx="0" presStyleCnt="9">
        <dgm:presLayoutVars>
          <dgm:bulletEnabled val="1"/>
        </dgm:presLayoutVars>
      </dgm:prSet>
      <dgm:spPr/>
    </dgm:pt>
    <dgm:pt modelId="{5BCE9797-B6F2-4198-BF22-51662FA7E2EF}" type="pres">
      <dgm:prSet presAssocID="{83B942F3-3183-42D3-AFB1-2AD06DCA2877}" presName="sibTrans" presStyleCnt="0"/>
      <dgm:spPr/>
    </dgm:pt>
    <dgm:pt modelId="{82778975-726F-4DEB-8D13-4662AD978AD3}" type="pres">
      <dgm:prSet presAssocID="{59F3C1D9-D560-4815-9243-C11CE2C5D1E6}" presName="composite" presStyleCnt="0"/>
      <dgm:spPr/>
    </dgm:pt>
    <dgm:pt modelId="{E0FCBE0F-1756-4B8A-B607-DEC3E177B2E4}" type="pres">
      <dgm:prSet presAssocID="{59F3C1D9-D560-4815-9243-C11CE2C5D1E6}" presName="Image" presStyleLbl="alignNode1" presStyleIdx="1" presStyleCnt="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57949E57-73DE-4469-9F2E-0EB02C71EE68}" type="pres">
      <dgm:prSet presAssocID="{59F3C1D9-D560-4815-9243-C11CE2C5D1E6}" presName="Parent" presStyleLbl="revTx" presStyleIdx="1" presStyleCnt="9">
        <dgm:presLayoutVars>
          <dgm:bulletEnabled val="1"/>
        </dgm:presLayoutVars>
      </dgm:prSet>
      <dgm:spPr/>
    </dgm:pt>
    <dgm:pt modelId="{BDF0D77A-0F7C-4F86-96F0-FA2B55C4E1FC}" type="pres">
      <dgm:prSet presAssocID="{513539CC-61FB-4F58-B4CA-6FBAA3EA1CF6}" presName="sibTrans" presStyleCnt="0"/>
      <dgm:spPr/>
    </dgm:pt>
    <dgm:pt modelId="{5F1B9F0A-335E-4AF9-A6AC-983F6D10B0B8}" type="pres">
      <dgm:prSet presAssocID="{739C69C6-61A1-4C9B-B93B-1D0A4463F09A}" presName="composite" presStyleCnt="0"/>
      <dgm:spPr/>
    </dgm:pt>
    <dgm:pt modelId="{AC9DD994-9B8E-44B2-9649-99AD20B8ACD1}" type="pres">
      <dgm:prSet presAssocID="{739C69C6-61A1-4C9B-B93B-1D0A4463F09A}" presName="Image" presStyleLbl="alignNode1" presStyleIdx="2" presStyleCnt="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B79BD373-9DAD-4AFC-AEEB-2BF308345A3F}" type="pres">
      <dgm:prSet presAssocID="{739C69C6-61A1-4C9B-B93B-1D0A4463F09A}" presName="Parent" presStyleLbl="revTx" presStyleIdx="2" presStyleCnt="9">
        <dgm:presLayoutVars>
          <dgm:bulletEnabled val="1"/>
        </dgm:presLayoutVars>
      </dgm:prSet>
      <dgm:spPr/>
    </dgm:pt>
    <dgm:pt modelId="{2339D8C9-7E0B-4D02-9CB6-CFA76FD051FD}" type="pres">
      <dgm:prSet presAssocID="{CAEB06F9-DCBF-4E37-8E91-7CEA0BCF54F6}" presName="sibTrans" presStyleCnt="0"/>
      <dgm:spPr/>
    </dgm:pt>
    <dgm:pt modelId="{4EF04DAC-99E1-426F-9CF6-D9FB54400949}" type="pres">
      <dgm:prSet presAssocID="{0D6C3D24-800E-46BB-871C-880AC9DE17CB}" presName="composite" presStyleCnt="0"/>
      <dgm:spPr/>
    </dgm:pt>
    <dgm:pt modelId="{581841EC-3EC9-4B34-AAAA-28D7DB5BBA5B}" type="pres">
      <dgm:prSet presAssocID="{0D6C3D24-800E-46BB-871C-880AC9DE17CB}" presName="Image" presStyleLbl="alignNode1" presStyleIdx="3" presStyleCnt="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111291DC-04C0-46C8-9221-ECCFF345935B}" type="pres">
      <dgm:prSet presAssocID="{0D6C3D24-800E-46BB-871C-880AC9DE17CB}" presName="Parent" presStyleLbl="revTx" presStyleIdx="3" presStyleCnt="9">
        <dgm:presLayoutVars>
          <dgm:bulletEnabled val="1"/>
        </dgm:presLayoutVars>
      </dgm:prSet>
      <dgm:spPr/>
    </dgm:pt>
    <dgm:pt modelId="{0D157443-061A-4B1B-9AEE-7EFC5F6CFCBC}" type="pres">
      <dgm:prSet presAssocID="{CCF9C885-66D0-4811-B4E4-D8D818D6310A}" presName="sibTrans" presStyleCnt="0"/>
      <dgm:spPr/>
    </dgm:pt>
    <dgm:pt modelId="{B5D0C947-88C7-499F-92F8-FF59DB36368B}" type="pres">
      <dgm:prSet presAssocID="{B22C7753-89E8-4CD6-8C76-D451A6035B59}" presName="composite" presStyleCnt="0"/>
      <dgm:spPr/>
    </dgm:pt>
    <dgm:pt modelId="{D1B076FF-B3DC-492F-8950-E03767AB0B5A}" type="pres">
      <dgm:prSet presAssocID="{B22C7753-89E8-4CD6-8C76-D451A6035B59}" presName="Image" presStyleLbl="alignNode1" presStyleIdx="4" presStyleCnt="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74F2A96A-6676-4C61-AD95-1D3EB928B8E7}" type="pres">
      <dgm:prSet presAssocID="{B22C7753-89E8-4CD6-8C76-D451A6035B59}" presName="Parent" presStyleLbl="revTx" presStyleIdx="4" presStyleCnt="9">
        <dgm:presLayoutVars>
          <dgm:bulletEnabled val="1"/>
        </dgm:presLayoutVars>
      </dgm:prSet>
      <dgm:spPr/>
    </dgm:pt>
    <dgm:pt modelId="{6F5B67C3-371E-4038-AD2E-83C955996289}" type="pres">
      <dgm:prSet presAssocID="{522E1AD3-DB7B-42F0-A888-EAB2AE8B07EB}" presName="sibTrans" presStyleCnt="0"/>
      <dgm:spPr/>
    </dgm:pt>
    <dgm:pt modelId="{1AEFB84B-098F-453B-995A-014BA5AE2533}" type="pres">
      <dgm:prSet presAssocID="{B810C051-8FD4-48CF-B2FC-65FD9CD078B3}" presName="composite" presStyleCnt="0"/>
      <dgm:spPr/>
    </dgm:pt>
    <dgm:pt modelId="{ED426C1A-9AAB-49B2-B85D-048FD778BFB1}" type="pres">
      <dgm:prSet presAssocID="{B810C051-8FD4-48CF-B2FC-65FD9CD078B3}" presName="Image" presStyleLbl="alignNode1" presStyleIdx="5" presStyleCnt="9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29FDC2DD-BD8A-4273-84EE-26E07F195A15}" type="pres">
      <dgm:prSet presAssocID="{B810C051-8FD4-48CF-B2FC-65FD9CD078B3}" presName="Parent" presStyleLbl="revTx" presStyleIdx="5" presStyleCnt="9">
        <dgm:presLayoutVars>
          <dgm:bulletEnabled val="1"/>
        </dgm:presLayoutVars>
      </dgm:prSet>
      <dgm:spPr/>
    </dgm:pt>
    <dgm:pt modelId="{7572A155-5751-4F5D-8C2A-43E855C2F843}" type="pres">
      <dgm:prSet presAssocID="{64642AA0-117E-4F2D-B8ED-269A19282B66}" presName="sibTrans" presStyleCnt="0"/>
      <dgm:spPr/>
    </dgm:pt>
    <dgm:pt modelId="{2E7C1D8F-5B6F-42C2-9C43-FFD9435B7EB3}" type="pres">
      <dgm:prSet presAssocID="{830AED72-F408-4DDB-B16C-0C71D9FC161F}" presName="composite" presStyleCnt="0"/>
      <dgm:spPr/>
    </dgm:pt>
    <dgm:pt modelId="{FFE9AE58-C591-42F0-9558-BCAAA817192D}" type="pres">
      <dgm:prSet presAssocID="{830AED72-F408-4DDB-B16C-0C71D9FC161F}" presName="Image" presStyleLbl="alignNode1" presStyleIdx="6" presStyleCnt="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A92A6950-96A2-47D3-B20B-9E6EBDD16E48}" type="pres">
      <dgm:prSet presAssocID="{830AED72-F408-4DDB-B16C-0C71D9FC161F}" presName="Parent" presStyleLbl="revTx" presStyleIdx="6" presStyleCnt="9">
        <dgm:presLayoutVars>
          <dgm:bulletEnabled val="1"/>
        </dgm:presLayoutVars>
      </dgm:prSet>
      <dgm:spPr/>
    </dgm:pt>
    <dgm:pt modelId="{6F2EAD66-7791-43AA-86E2-D2411D746FB7}" type="pres">
      <dgm:prSet presAssocID="{CA58334B-C182-43DF-B4CE-2438ECD75900}" presName="sibTrans" presStyleCnt="0"/>
      <dgm:spPr/>
    </dgm:pt>
    <dgm:pt modelId="{58C2684C-A8A0-465A-B5D4-DA5407266966}" type="pres">
      <dgm:prSet presAssocID="{91585BB0-A33E-4D04-B3B7-FE7A10379B25}" presName="composite" presStyleCnt="0"/>
      <dgm:spPr/>
    </dgm:pt>
    <dgm:pt modelId="{632706C4-7FA8-416A-A506-5692925B6AA5}" type="pres">
      <dgm:prSet presAssocID="{91585BB0-A33E-4D04-B3B7-FE7A10379B25}" presName="Image" presStyleLbl="alignNode1" presStyleIdx="7" presStyleCnt="9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52ABD751-D77F-4E8B-A4A8-5CD74852A59A}" type="pres">
      <dgm:prSet presAssocID="{91585BB0-A33E-4D04-B3B7-FE7A10379B25}" presName="Parent" presStyleLbl="revTx" presStyleIdx="7" presStyleCnt="9">
        <dgm:presLayoutVars>
          <dgm:bulletEnabled val="1"/>
        </dgm:presLayoutVars>
      </dgm:prSet>
      <dgm:spPr/>
    </dgm:pt>
    <dgm:pt modelId="{251719C2-2B1D-43E7-B578-BDFEEDD0F429}" type="pres">
      <dgm:prSet presAssocID="{F1348925-AC9E-441E-ACCD-CDC5F4C3394C}" presName="sibTrans" presStyleCnt="0"/>
      <dgm:spPr/>
    </dgm:pt>
    <dgm:pt modelId="{5BF56B73-F875-47F9-8B4D-1DA6D9A0FCA3}" type="pres">
      <dgm:prSet presAssocID="{91B40C16-4609-4BE1-B75C-173BAE7833B9}" presName="composite" presStyleCnt="0"/>
      <dgm:spPr/>
    </dgm:pt>
    <dgm:pt modelId="{E07FB4E1-1381-4C44-A26F-FB6F590D5B10}" type="pres">
      <dgm:prSet presAssocID="{91B40C16-4609-4BE1-B75C-173BAE7833B9}" presName="Image" presStyleLbl="alignNode1" presStyleIdx="8" presStyleCnt="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C3C9BB8D-C9F7-488E-AA32-03C8E4DEC88A}" type="pres">
      <dgm:prSet presAssocID="{91B40C16-4609-4BE1-B75C-173BAE7833B9}" presName="Parent" presStyleLbl="revTx" presStyleIdx="8" presStyleCnt="9">
        <dgm:presLayoutVars>
          <dgm:bulletEnabled val="1"/>
        </dgm:presLayoutVars>
      </dgm:prSet>
      <dgm:spPr/>
    </dgm:pt>
  </dgm:ptLst>
  <dgm:cxnLst>
    <dgm:cxn modelId="{9998C70D-B4B7-4A35-829A-A509354CB352}" srcId="{EB7E2EA3-05BE-47DC-9CD4-0153B1214FDD}" destId="{B22C7753-89E8-4CD6-8C76-D451A6035B59}" srcOrd="4" destOrd="0" parTransId="{C5234EA6-5A61-44D0-BFD7-D17629E98023}" sibTransId="{522E1AD3-DB7B-42F0-A888-EAB2AE8B07EB}"/>
    <dgm:cxn modelId="{EC7C621B-1FE9-477B-B247-EB47F727C638}" srcId="{EB7E2EA3-05BE-47DC-9CD4-0153B1214FDD}" destId="{739C69C6-61A1-4C9B-B93B-1D0A4463F09A}" srcOrd="2" destOrd="0" parTransId="{32CBBC68-6F65-4F03-9036-F5FED2D7490D}" sibTransId="{CAEB06F9-DCBF-4E37-8E91-7CEA0BCF54F6}"/>
    <dgm:cxn modelId="{21D3493F-D3F2-44A8-A09D-AA5C2CF84E09}" srcId="{EB7E2EA3-05BE-47DC-9CD4-0153B1214FDD}" destId="{91B40C16-4609-4BE1-B75C-173BAE7833B9}" srcOrd="8" destOrd="0" parTransId="{D0F1A33E-6023-4136-8204-F2D61BE63B5D}" sibTransId="{9C095A80-A74A-4193-A3DE-19ED5FE3B96C}"/>
    <dgm:cxn modelId="{8B5AB33F-C91B-4308-B901-A8E6609124BC}" srcId="{EB7E2EA3-05BE-47DC-9CD4-0153B1214FDD}" destId="{B7547F8B-F80C-4F46-9605-1C6C5F78FC78}" srcOrd="0" destOrd="0" parTransId="{FA4F0398-A3CD-4E98-8DEB-0773596146A1}" sibTransId="{83B942F3-3183-42D3-AFB1-2AD06DCA2877}"/>
    <dgm:cxn modelId="{8229E268-75A7-4324-95AE-6962F21A668B}" srcId="{EB7E2EA3-05BE-47DC-9CD4-0153B1214FDD}" destId="{91585BB0-A33E-4D04-B3B7-FE7A10379B25}" srcOrd="7" destOrd="0" parTransId="{99E1DD37-1F87-48EC-B7A0-F494D8BDC93B}" sibTransId="{F1348925-AC9E-441E-ACCD-CDC5F4C3394C}"/>
    <dgm:cxn modelId="{64540C4A-FF7E-4C60-9140-F9C3776AD0F2}" type="presOf" srcId="{59F3C1D9-D560-4815-9243-C11CE2C5D1E6}" destId="{57949E57-73DE-4469-9F2E-0EB02C71EE68}" srcOrd="0" destOrd="0" presId="urn:microsoft.com/office/officeart/2008/layout/PictureAccentBlocks"/>
    <dgm:cxn modelId="{235BFE59-8FC0-4409-8ACD-7AC0CDC49DE4}" type="presOf" srcId="{B7547F8B-F80C-4F46-9605-1C6C5F78FC78}" destId="{839F222E-D5A4-4294-84B5-F33C1C7779EB}" srcOrd="0" destOrd="0" presId="urn:microsoft.com/office/officeart/2008/layout/PictureAccentBlocks"/>
    <dgm:cxn modelId="{D9577B7A-5943-409F-A257-833FD2A3ED21}" srcId="{EB7E2EA3-05BE-47DC-9CD4-0153B1214FDD}" destId="{830AED72-F408-4DDB-B16C-0C71D9FC161F}" srcOrd="6" destOrd="0" parTransId="{E570786E-19DB-45A8-928B-BA9D5EE2FC19}" sibTransId="{CA58334B-C182-43DF-B4CE-2438ECD75900}"/>
    <dgm:cxn modelId="{C8B3778F-29F2-4C1D-881D-F660737FECD4}" type="presOf" srcId="{91B40C16-4609-4BE1-B75C-173BAE7833B9}" destId="{C3C9BB8D-C9F7-488E-AA32-03C8E4DEC88A}" srcOrd="0" destOrd="0" presId="urn:microsoft.com/office/officeart/2008/layout/PictureAccentBlocks"/>
    <dgm:cxn modelId="{88F8539F-3748-49FE-87C0-7361A9270C0A}" type="presOf" srcId="{91585BB0-A33E-4D04-B3B7-FE7A10379B25}" destId="{52ABD751-D77F-4E8B-A4A8-5CD74852A59A}" srcOrd="0" destOrd="0" presId="urn:microsoft.com/office/officeart/2008/layout/PictureAccentBlocks"/>
    <dgm:cxn modelId="{0BA0F5A4-4125-4428-863D-54DB609C70A4}" type="presOf" srcId="{B810C051-8FD4-48CF-B2FC-65FD9CD078B3}" destId="{29FDC2DD-BD8A-4273-84EE-26E07F195A15}" srcOrd="0" destOrd="0" presId="urn:microsoft.com/office/officeart/2008/layout/PictureAccentBlocks"/>
    <dgm:cxn modelId="{C8EB3AAE-7664-45D6-9040-0977152F1582}" srcId="{EB7E2EA3-05BE-47DC-9CD4-0153B1214FDD}" destId="{B810C051-8FD4-48CF-B2FC-65FD9CD078B3}" srcOrd="5" destOrd="0" parTransId="{B7BDD4BD-A324-4D58-A9D0-3D291244B639}" sibTransId="{64642AA0-117E-4F2D-B8ED-269A19282B66}"/>
    <dgm:cxn modelId="{9B352EB0-9C8E-4488-AFC5-0C021B5D1B84}" type="presOf" srcId="{0D6C3D24-800E-46BB-871C-880AC9DE17CB}" destId="{111291DC-04C0-46C8-9221-ECCFF345935B}" srcOrd="0" destOrd="0" presId="urn:microsoft.com/office/officeart/2008/layout/PictureAccentBlocks"/>
    <dgm:cxn modelId="{C245CBB9-AA06-4D79-BE34-1D57D94E8AC9}" type="presOf" srcId="{B22C7753-89E8-4CD6-8C76-D451A6035B59}" destId="{74F2A96A-6676-4C61-AD95-1D3EB928B8E7}" srcOrd="0" destOrd="0" presId="urn:microsoft.com/office/officeart/2008/layout/PictureAccentBlocks"/>
    <dgm:cxn modelId="{405EDACF-FB08-457C-9702-6DC3931D6641}" type="presOf" srcId="{739C69C6-61A1-4C9B-B93B-1D0A4463F09A}" destId="{B79BD373-9DAD-4AFC-AEEB-2BF308345A3F}" srcOrd="0" destOrd="0" presId="urn:microsoft.com/office/officeart/2008/layout/PictureAccentBlocks"/>
    <dgm:cxn modelId="{16D8C2D7-F932-4160-8E40-11CA31314BEB}" srcId="{EB7E2EA3-05BE-47DC-9CD4-0153B1214FDD}" destId="{0D6C3D24-800E-46BB-871C-880AC9DE17CB}" srcOrd="3" destOrd="0" parTransId="{3FD977E0-B7AE-4A4B-9ED1-40A48C0764F5}" sibTransId="{CCF9C885-66D0-4811-B4E4-D8D818D6310A}"/>
    <dgm:cxn modelId="{557000E3-0FF1-42F5-93F0-1E3DBC9D9C68}" type="presOf" srcId="{830AED72-F408-4DDB-B16C-0C71D9FC161F}" destId="{A92A6950-96A2-47D3-B20B-9E6EBDD16E48}" srcOrd="0" destOrd="0" presId="urn:microsoft.com/office/officeart/2008/layout/PictureAccentBlocks"/>
    <dgm:cxn modelId="{460498E8-0C3E-4F33-8189-02C538E05B71}" srcId="{EB7E2EA3-05BE-47DC-9CD4-0153B1214FDD}" destId="{59F3C1D9-D560-4815-9243-C11CE2C5D1E6}" srcOrd="1" destOrd="0" parTransId="{33384047-0680-4C08-937B-90B60472F67F}" sibTransId="{513539CC-61FB-4F58-B4CA-6FBAA3EA1CF6}"/>
    <dgm:cxn modelId="{7E50B2EC-0F6B-458D-B278-3B74C666CD15}" type="presOf" srcId="{EB7E2EA3-05BE-47DC-9CD4-0153B1214FDD}" destId="{32E0440A-22EE-4151-88EC-51A7BD758767}" srcOrd="0" destOrd="0" presId="urn:microsoft.com/office/officeart/2008/layout/PictureAccentBlocks"/>
    <dgm:cxn modelId="{11469957-C4D1-4209-A975-8E90F8ED18F5}" type="presParOf" srcId="{32E0440A-22EE-4151-88EC-51A7BD758767}" destId="{60BB8A2E-C821-4568-B710-5710BEF3C7EB}" srcOrd="0" destOrd="0" presId="urn:microsoft.com/office/officeart/2008/layout/PictureAccentBlocks"/>
    <dgm:cxn modelId="{C5E706FC-EDC9-44D1-B6B7-CB0DB0DCADFD}" type="presParOf" srcId="{60BB8A2E-C821-4568-B710-5710BEF3C7EB}" destId="{91233CC0-0230-476F-8AC0-B7BE5BDF8B9E}" srcOrd="0" destOrd="0" presId="urn:microsoft.com/office/officeart/2008/layout/PictureAccentBlocks"/>
    <dgm:cxn modelId="{E29600A1-B2F5-4880-B16B-D3882C18FAD7}" type="presParOf" srcId="{60BB8A2E-C821-4568-B710-5710BEF3C7EB}" destId="{839F222E-D5A4-4294-84B5-F33C1C7779EB}" srcOrd="1" destOrd="0" presId="urn:microsoft.com/office/officeart/2008/layout/PictureAccentBlocks"/>
    <dgm:cxn modelId="{93246BE2-C6AF-4206-8335-CEEDB3ABEA4B}" type="presParOf" srcId="{32E0440A-22EE-4151-88EC-51A7BD758767}" destId="{5BCE9797-B6F2-4198-BF22-51662FA7E2EF}" srcOrd="1" destOrd="0" presId="urn:microsoft.com/office/officeart/2008/layout/PictureAccentBlocks"/>
    <dgm:cxn modelId="{2F20BED3-62CA-4F42-89E4-55074DA9EE0F}" type="presParOf" srcId="{32E0440A-22EE-4151-88EC-51A7BD758767}" destId="{82778975-726F-4DEB-8D13-4662AD978AD3}" srcOrd="2" destOrd="0" presId="urn:microsoft.com/office/officeart/2008/layout/PictureAccentBlocks"/>
    <dgm:cxn modelId="{83E0AF8A-FE18-46D9-AF9E-E9E2D00027A3}" type="presParOf" srcId="{82778975-726F-4DEB-8D13-4662AD978AD3}" destId="{E0FCBE0F-1756-4B8A-B607-DEC3E177B2E4}" srcOrd="0" destOrd="0" presId="urn:microsoft.com/office/officeart/2008/layout/PictureAccentBlocks"/>
    <dgm:cxn modelId="{9B08F90B-81FD-42EA-AB46-4D874D614B6B}" type="presParOf" srcId="{82778975-726F-4DEB-8D13-4662AD978AD3}" destId="{57949E57-73DE-4469-9F2E-0EB02C71EE68}" srcOrd="1" destOrd="0" presId="urn:microsoft.com/office/officeart/2008/layout/PictureAccentBlocks"/>
    <dgm:cxn modelId="{0D1A4F55-3A8C-4803-929C-C8BF63E9C128}" type="presParOf" srcId="{32E0440A-22EE-4151-88EC-51A7BD758767}" destId="{BDF0D77A-0F7C-4F86-96F0-FA2B55C4E1FC}" srcOrd="3" destOrd="0" presId="urn:microsoft.com/office/officeart/2008/layout/PictureAccentBlocks"/>
    <dgm:cxn modelId="{C94FB8D6-4A7B-4207-94B2-ACEB8A984F59}" type="presParOf" srcId="{32E0440A-22EE-4151-88EC-51A7BD758767}" destId="{5F1B9F0A-335E-4AF9-A6AC-983F6D10B0B8}" srcOrd="4" destOrd="0" presId="urn:microsoft.com/office/officeart/2008/layout/PictureAccentBlocks"/>
    <dgm:cxn modelId="{817813E9-1333-4E7A-8C02-3D3F78538391}" type="presParOf" srcId="{5F1B9F0A-335E-4AF9-A6AC-983F6D10B0B8}" destId="{AC9DD994-9B8E-44B2-9649-99AD20B8ACD1}" srcOrd="0" destOrd="0" presId="urn:microsoft.com/office/officeart/2008/layout/PictureAccentBlocks"/>
    <dgm:cxn modelId="{11C874AB-4FEE-4F80-B7B7-D003CE5D5A2E}" type="presParOf" srcId="{5F1B9F0A-335E-4AF9-A6AC-983F6D10B0B8}" destId="{B79BD373-9DAD-4AFC-AEEB-2BF308345A3F}" srcOrd="1" destOrd="0" presId="urn:microsoft.com/office/officeart/2008/layout/PictureAccentBlocks"/>
    <dgm:cxn modelId="{C5EB3C9B-F6F8-4A74-A063-67DB768A42B9}" type="presParOf" srcId="{32E0440A-22EE-4151-88EC-51A7BD758767}" destId="{2339D8C9-7E0B-4D02-9CB6-CFA76FD051FD}" srcOrd="5" destOrd="0" presId="urn:microsoft.com/office/officeart/2008/layout/PictureAccentBlocks"/>
    <dgm:cxn modelId="{BCBDD5A5-E1E6-454D-816C-33D527621D3B}" type="presParOf" srcId="{32E0440A-22EE-4151-88EC-51A7BD758767}" destId="{4EF04DAC-99E1-426F-9CF6-D9FB54400949}" srcOrd="6" destOrd="0" presId="urn:microsoft.com/office/officeart/2008/layout/PictureAccentBlocks"/>
    <dgm:cxn modelId="{0F3F64D3-78CE-4F3B-9C9B-27AAA804C9EF}" type="presParOf" srcId="{4EF04DAC-99E1-426F-9CF6-D9FB54400949}" destId="{581841EC-3EC9-4B34-AAAA-28D7DB5BBA5B}" srcOrd="0" destOrd="0" presId="urn:microsoft.com/office/officeart/2008/layout/PictureAccentBlocks"/>
    <dgm:cxn modelId="{2D4E72B8-CF4E-4220-93BE-8D16F62EDBB3}" type="presParOf" srcId="{4EF04DAC-99E1-426F-9CF6-D9FB54400949}" destId="{111291DC-04C0-46C8-9221-ECCFF345935B}" srcOrd="1" destOrd="0" presId="urn:microsoft.com/office/officeart/2008/layout/PictureAccentBlocks"/>
    <dgm:cxn modelId="{7FE24479-0B1E-4521-9791-B744B80A3532}" type="presParOf" srcId="{32E0440A-22EE-4151-88EC-51A7BD758767}" destId="{0D157443-061A-4B1B-9AEE-7EFC5F6CFCBC}" srcOrd="7" destOrd="0" presId="urn:microsoft.com/office/officeart/2008/layout/PictureAccentBlocks"/>
    <dgm:cxn modelId="{4D17D76B-D98C-4D0D-892B-6DE6F1D2875F}" type="presParOf" srcId="{32E0440A-22EE-4151-88EC-51A7BD758767}" destId="{B5D0C947-88C7-499F-92F8-FF59DB36368B}" srcOrd="8" destOrd="0" presId="urn:microsoft.com/office/officeart/2008/layout/PictureAccentBlocks"/>
    <dgm:cxn modelId="{1F902D97-132D-4F09-873C-18349BA03516}" type="presParOf" srcId="{B5D0C947-88C7-499F-92F8-FF59DB36368B}" destId="{D1B076FF-B3DC-492F-8950-E03767AB0B5A}" srcOrd="0" destOrd="0" presId="urn:microsoft.com/office/officeart/2008/layout/PictureAccentBlocks"/>
    <dgm:cxn modelId="{9E750CCE-4327-41BD-B7D1-2FBDA59847F5}" type="presParOf" srcId="{B5D0C947-88C7-499F-92F8-FF59DB36368B}" destId="{74F2A96A-6676-4C61-AD95-1D3EB928B8E7}" srcOrd="1" destOrd="0" presId="urn:microsoft.com/office/officeart/2008/layout/PictureAccentBlocks"/>
    <dgm:cxn modelId="{298E37C2-0722-4030-B33A-F4080B78C63E}" type="presParOf" srcId="{32E0440A-22EE-4151-88EC-51A7BD758767}" destId="{6F5B67C3-371E-4038-AD2E-83C955996289}" srcOrd="9" destOrd="0" presId="urn:microsoft.com/office/officeart/2008/layout/PictureAccentBlocks"/>
    <dgm:cxn modelId="{DE0A4BD1-17B6-47A3-A68E-9DE9C383A043}" type="presParOf" srcId="{32E0440A-22EE-4151-88EC-51A7BD758767}" destId="{1AEFB84B-098F-453B-995A-014BA5AE2533}" srcOrd="10" destOrd="0" presId="urn:microsoft.com/office/officeart/2008/layout/PictureAccentBlocks"/>
    <dgm:cxn modelId="{39697B91-3292-4FBA-BD28-AD75CFE16B54}" type="presParOf" srcId="{1AEFB84B-098F-453B-995A-014BA5AE2533}" destId="{ED426C1A-9AAB-49B2-B85D-048FD778BFB1}" srcOrd="0" destOrd="0" presId="urn:microsoft.com/office/officeart/2008/layout/PictureAccentBlocks"/>
    <dgm:cxn modelId="{7408C97C-4E1A-49F7-9ABA-F16B94D1ED5A}" type="presParOf" srcId="{1AEFB84B-098F-453B-995A-014BA5AE2533}" destId="{29FDC2DD-BD8A-4273-84EE-26E07F195A15}" srcOrd="1" destOrd="0" presId="urn:microsoft.com/office/officeart/2008/layout/PictureAccentBlocks"/>
    <dgm:cxn modelId="{37A13642-7838-478E-9345-F040A76FE15D}" type="presParOf" srcId="{32E0440A-22EE-4151-88EC-51A7BD758767}" destId="{7572A155-5751-4F5D-8C2A-43E855C2F843}" srcOrd="11" destOrd="0" presId="urn:microsoft.com/office/officeart/2008/layout/PictureAccentBlocks"/>
    <dgm:cxn modelId="{B8E2A161-E8EC-4F6F-887C-25F42C973844}" type="presParOf" srcId="{32E0440A-22EE-4151-88EC-51A7BD758767}" destId="{2E7C1D8F-5B6F-42C2-9C43-FFD9435B7EB3}" srcOrd="12" destOrd="0" presId="urn:microsoft.com/office/officeart/2008/layout/PictureAccentBlocks"/>
    <dgm:cxn modelId="{2EB66323-25F8-46B2-BAB3-D10F8F33B4BD}" type="presParOf" srcId="{2E7C1D8F-5B6F-42C2-9C43-FFD9435B7EB3}" destId="{FFE9AE58-C591-42F0-9558-BCAAA817192D}" srcOrd="0" destOrd="0" presId="urn:microsoft.com/office/officeart/2008/layout/PictureAccentBlocks"/>
    <dgm:cxn modelId="{903DFFD4-5F5E-4F9B-9C34-F5AFA8ECCD90}" type="presParOf" srcId="{2E7C1D8F-5B6F-42C2-9C43-FFD9435B7EB3}" destId="{A92A6950-96A2-47D3-B20B-9E6EBDD16E48}" srcOrd="1" destOrd="0" presId="urn:microsoft.com/office/officeart/2008/layout/PictureAccentBlocks"/>
    <dgm:cxn modelId="{F1851027-77B3-44EB-B198-D0A94DFD1D2D}" type="presParOf" srcId="{32E0440A-22EE-4151-88EC-51A7BD758767}" destId="{6F2EAD66-7791-43AA-86E2-D2411D746FB7}" srcOrd="13" destOrd="0" presId="urn:microsoft.com/office/officeart/2008/layout/PictureAccentBlocks"/>
    <dgm:cxn modelId="{6CEEA9F0-84AD-459C-8D5F-C1958E71C03F}" type="presParOf" srcId="{32E0440A-22EE-4151-88EC-51A7BD758767}" destId="{58C2684C-A8A0-465A-B5D4-DA5407266966}" srcOrd="14" destOrd="0" presId="urn:microsoft.com/office/officeart/2008/layout/PictureAccentBlocks"/>
    <dgm:cxn modelId="{D2A15DB4-EAA4-44A4-994F-6D6B126AC7D1}" type="presParOf" srcId="{58C2684C-A8A0-465A-B5D4-DA5407266966}" destId="{632706C4-7FA8-416A-A506-5692925B6AA5}" srcOrd="0" destOrd="0" presId="urn:microsoft.com/office/officeart/2008/layout/PictureAccentBlocks"/>
    <dgm:cxn modelId="{71DA4237-991D-400C-81E5-76EFFC3DC8F7}" type="presParOf" srcId="{58C2684C-A8A0-465A-B5D4-DA5407266966}" destId="{52ABD751-D77F-4E8B-A4A8-5CD74852A59A}" srcOrd="1" destOrd="0" presId="urn:microsoft.com/office/officeart/2008/layout/PictureAccentBlocks"/>
    <dgm:cxn modelId="{1F154E2C-1BE0-494C-A6E4-868159C97D02}" type="presParOf" srcId="{32E0440A-22EE-4151-88EC-51A7BD758767}" destId="{251719C2-2B1D-43E7-B578-BDFEEDD0F429}" srcOrd="15" destOrd="0" presId="urn:microsoft.com/office/officeart/2008/layout/PictureAccentBlocks"/>
    <dgm:cxn modelId="{A1B576C5-6143-4C5C-AEA6-B5CE456C32ED}" type="presParOf" srcId="{32E0440A-22EE-4151-88EC-51A7BD758767}" destId="{5BF56B73-F875-47F9-8B4D-1DA6D9A0FCA3}" srcOrd="16" destOrd="0" presId="urn:microsoft.com/office/officeart/2008/layout/PictureAccentBlocks"/>
    <dgm:cxn modelId="{34F8CB4C-86C0-44BB-B8CC-DA8344BD1EE2}" type="presParOf" srcId="{5BF56B73-F875-47F9-8B4D-1DA6D9A0FCA3}" destId="{E07FB4E1-1381-4C44-A26F-FB6F590D5B10}" srcOrd="0" destOrd="0" presId="urn:microsoft.com/office/officeart/2008/layout/PictureAccentBlocks"/>
    <dgm:cxn modelId="{98F3478C-3229-4304-8221-3E30AA70A731}" type="presParOf" srcId="{5BF56B73-F875-47F9-8B4D-1DA6D9A0FCA3}" destId="{C3C9BB8D-C9F7-488E-AA32-03C8E4DEC88A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8040A7-B541-466C-A287-F29CE3C581AA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A941DC44-CB7C-45B2-AED0-1EA846C51773}">
      <dgm:prSet phldrT="[Text]"/>
      <dgm:spPr/>
      <dgm:t>
        <a:bodyPr/>
        <a:lstStyle/>
        <a:p>
          <a:r>
            <a:rPr lang="en-US" b="1" i="0" dirty="0"/>
            <a:t>Kestrel</a:t>
          </a:r>
          <a:endParaRPr lang="en-US" dirty="0"/>
        </a:p>
      </dgm:t>
    </dgm:pt>
    <dgm:pt modelId="{93888CC9-F273-4BC4-9838-8C42100223DD}" type="parTrans" cxnId="{958BBAA3-537C-411B-A77D-8BE72B6CD335}">
      <dgm:prSet/>
      <dgm:spPr/>
      <dgm:t>
        <a:bodyPr/>
        <a:lstStyle/>
        <a:p>
          <a:endParaRPr lang="en-US"/>
        </a:p>
      </dgm:t>
    </dgm:pt>
    <dgm:pt modelId="{42923BDE-2183-47FE-BBA1-F3CED5C3541F}" type="sibTrans" cxnId="{958BBAA3-537C-411B-A77D-8BE72B6CD335}">
      <dgm:prSet/>
      <dgm:spPr/>
      <dgm:t>
        <a:bodyPr/>
        <a:lstStyle/>
        <a:p>
          <a:endParaRPr lang="en-US"/>
        </a:p>
      </dgm:t>
    </dgm:pt>
    <dgm:pt modelId="{52368B99-29A1-450C-A952-BE26B055CBCB}">
      <dgm:prSet phldrT="[Text]"/>
      <dgm:spPr/>
      <dgm:t>
        <a:bodyPr/>
        <a:lstStyle/>
        <a:p>
          <a:r>
            <a:rPr lang="en-US" b="1" i="0" dirty="0"/>
            <a:t>Executioner</a:t>
          </a:r>
          <a:endParaRPr lang="en-US" dirty="0"/>
        </a:p>
      </dgm:t>
    </dgm:pt>
    <dgm:pt modelId="{C45BF3FD-72F8-4ED7-A002-93364BEA6737}" type="parTrans" cxnId="{1C57BBDC-BB2D-4D0A-B7BA-B04B0CBF38F5}">
      <dgm:prSet/>
      <dgm:spPr/>
      <dgm:t>
        <a:bodyPr/>
        <a:lstStyle/>
        <a:p>
          <a:endParaRPr lang="en-US"/>
        </a:p>
      </dgm:t>
    </dgm:pt>
    <dgm:pt modelId="{84358166-1B68-42E9-9F3B-5909EA2183CB}" type="sibTrans" cxnId="{1C57BBDC-BB2D-4D0A-B7BA-B04B0CBF38F5}">
      <dgm:prSet/>
      <dgm:spPr/>
      <dgm:t>
        <a:bodyPr/>
        <a:lstStyle/>
        <a:p>
          <a:endParaRPr lang="en-US"/>
        </a:p>
      </dgm:t>
    </dgm:pt>
    <dgm:pt modelId="{D5637853-E4F9-46E1-AD8A-764CE1A2FD6C}">
      <dgm:prSet phldrT="[Text]"/>
      <dgm:spPr/>
      <dgm:t>
        <a:bodyPr/>
        <a:lstStyle/>
        <a:p>
          <a:r>
            <a:rPr lang="en-US" dirty="0"/>
            <a:t>Tristan</a:t>
          </a:r>
        </a:p>
      </dgm:t>
    </dgm:pt>
    <dgm:pt modelId="{CC42CA11-B1B3-4168-A423-C8B82DA5E1FD}" type="parTrans" cxnId="{44CA1BFD-0ABB-43EF-9A1F-DB70BE0B6187}">
      <dgm:prSet/>
      <dgm:spPr/>
      <dgm:t>
        <a:bodyPr/>
        <a:lstStyle/>
        <a:p>
          <a:endParaRPr lang="en-US"/>
        </a:p>
      </dgm:t>
    </dgm:pt>
    <dgm:pt modelId="{207BF5DA-545C-4BC4-9B0A-502DDCD1D5EF}" type="sibTrans" cxnId="{44CA1BFD-0ABB-43EF-9A1F-DB70BE0B6187}">
      <dgm:prSet/>
      <dgm:spPr/>
      <dgm:t>
        <a:bodyPr/>
        <a:lstStyle/>
        <a:p>
          <a:endParaRPr lang="en-US"/>
        </a:p>
      </dgm:t>
    </dgm:pt>
    <dgm:pt modelId="{EC5522CA-8884-46B2-9EEF-3D7507E5F649}">
      <dgm:prSet phldrT="[Text]"/>
      <dgm:spPr/>
      <dgm:t>
        <a:bodyPr/>
        <a:lstStyle/>
        <a:p>
          <a:pPr>
            <a:buFont typeface="+mj-lt"/>
            <a:buAutoNum type="arabicPeriod"/>
          </a:pPr>
          <a:r>
            <a:rPr lang="en-US" b="0" i="0" dirty="0"/>
            <a:t>Breacher</a:t>
          </a:r>
          <a:endParaRPr lang="en-US" dirty="0"/>
        </a:p>
      </dgm:t>
    </dgm:pt>
    <dgm:pt modelId="{55448E34-5C46-411E-AD88-60133B8BAAAA}" type="parTrans" cxnId="{5F619C8B-B287-4E5E-B5CC-125F067A730B}">
      <dgm:prSet/>
      <dgm:spPr/>
      <dgm:t>
        <a:bodyPr/>
        <a:lstStyle/>
        <a:p>
          <a:endParaRPr lang="en-US"/>
        </a:p>
      </dgm:t>
    </dgm:pt>
    <dgm:pt modelId="{4D0A8283-E016-445C-BAE7-13BAE4472D6D}" type="sibTrans" cxnId="{5F619C8B-B287-4E5E-B5CC-125F067A730B}">
      <dgm:prSet/>
      <dgm:spPr/>
      <dgm:t>
        <a:bodyPr/>
        <a:lstStyle/>
        <a:p>
          <a:endParaRPr lang="en-US"/>
        </a:p>
      </dgm:t>
    </dgm:pt>
    <dgm:pt modelId="{15B42290-1546-40C1-AFC3-BA6F928C7195}">
      <dgm:prSet phldrT="[Text]"/>
      <dgm:spPr/>
      <dgm:t>
        <a:bodyPr/>
        <a:lstStyle/>
        <a:p>
          <a:r>
            <a:rPr lang="en-US" b="1" i="0" dirty="0"/>
            <a:t>Celestis</a:t>
          </a:r>
          <a:endParaRPr lang="en-US" dirty="0"/>
        </a:p>
      </dgm:t>
    </dgm:pt>
    <dgm:pt modelId="{8B6A2C96-4E2B-4957-A69C-0FFE52F199B3}" type="parTrans" cxnId="{CBA6171B-BA1D-437D-A83A-471E8C131CDC}">
      <dgm:prSet/>
      <dgm:spPr/>
      <dgm:t>
        <a:bodyPr/>
        <a:lstStyle/>
        <a:p>
          <a:endParaRPr lang="en-US"/>
        </a:p>
      </dgm:t>
    </dgm:pt>
    <dgm:pt modelId="{8D1626C0-D9F0-42D1-8F83-24E5FF640DDB}" type="sibTrans" cxnId="{CBA6171B-BA1D-437D-A83A-471E8C131CDC}">
      <dgm:prSet/>
      <dgm:spPr/>
      <dgm:t>
        <a:bodyPr/>
        <a:lstStyle/>
        <a:p>
          <a:endParaRPr lang="en-US"/>
        </a:p>
      </dgm:t>
    </dgm:pt>
    <dgm:pt modelId="{2F29EC5B-840D-4526-A267-3990129FE6CC}">
      <dgm:prSet phldrT="[Text]"/>
      <dgm:spPr/>
      <dgm:t>
        <a:bodyPr/>
        <a:lstStyle/>
        <a:p>
          <a:r>
            <a:rPr lang="en-US" dirty="0"/>
            <a:t>Caracal</a:t>
          </a:r>
        </a:p>
      </dgm:t>
    </dgm:pt>
    <dgm:pt modelId="{60E376CA-8A41-4486-B8A6-7FCD7E1BE9F5}" type="parTrans" cxnId="{08A12FC4-5337-4A56-9DFC-26E17BCF1C4A}">
      <dgm:prSet/>
      <dgm:spPr/>
      <dgm:t>
        <a:bodyPr/>
        <a:lstStyle/>
        <a:p>
          <a:endParaRPr lang="en-US"/>
        </a:p>
      </dgm:t>
    </dgm:pt>
    <dgm:pt modelId="{BEC44552-94A3-445A-BA7D-CC8B43B4F631}" type="sibTrans" cxnId="{08A12FC4-5337-4A56-9DFC-26E17BCF1C4A}">
      <dgm:prSet/>
      <dgm:spPr/>
      <dgm:t>
        <a:bodyPr/>
        <a:lstStyle/>
        <a:p>
          <a:endParaRPr lang="en-US"/>
        </a:p>
      </dgm:t>
    </dgm:pt>
    <dgm:pt modelId="{374EAF52-7994-4C44-BD6D-DFD55AE2115F}">
      <dgm:prSet phldrT="[Text]"/>
      <dgm:spPr/>
      <dgm:t>
        <a:bodyPr/>
        <a:lstStyle/>
        <a:p>
          <a:r>
            <a:rPr lang="en-US" dirty="0"/>
            <a:t>Maller</a:t>
          </a:r>
        </a:p>
      </dgm:t>
    </dgm:pt>
    <dgm:pt modelId="{41523BF1-0425-4290-A35B-D77CB4154610}" type="parTrans" cxnId="{DCA5F425-19B5-40ED-8A22-D421E77640F5}">
      <dgm:prSet/>
      <dgm:spPr/>
      <dgm:t>
        <a:bodyPr/>
        <a:lstStyle/>
        <a:p>
          <a:endParaRPr lang="en-US"/>
        </a:p>
      </dgm:t>
    </dgm:pt>
    <dgm:pt modelId="{1EF9577F-C6E7-48A9-83D5-839B616AFC8D}" type="sibTrans" cxnId="{DCA5F425-19B5-40ED-8A22-D421E77640F5}">
      <dgm:prSet/>
      <dgm:spPr/>
      <dgm:t>
        <a:bodyPr/>
        <a:lstStyle/>
        <a:p>
          <a:endParaRPr lang="en-US"/>
        </a:p>
      </dgm:t>
    </dgm:pt>
    <dgm:pt modelId="{A32D5AD1-D3B5-4986-8B46-D06CB4A24F4F}">
      <dgm:prSet phldrT="[Text]"/>
      <dgm:spPr/>
      <dgm:t>
        <a:bodyPr/>
        <a:lstStyle/>
        <a:p>
          <a:r>
            <a:rPr lang="en-US" dirty="0"/>
            <a:t>Vexor</a:t>
          </a:r>
        </a:p>
      </dgm:t>
    </dgm:pt>
    <dgm:pt modelId="{385DE7E4-2D99-4F53-969D-CF593054A2A1}" type="parTrans" cxnId="{B339F106-36D9-408E-ABE4-D9984294AC7B}">
      <dgm:prSet/>
      <dgm:spPr/>
      <dgm:t>
        <a:bodyPr/>
        <a:lstStyle/>
        <a:p>
          <a:endParaRPr lang="en-US"/>
        </a:p>
      </dgm:t>
    </dgm:pt>
    <dgm:pt modelId="{ABC17D68-9BC6-43C3-AF0F-AC242EFBE676}" type="sibTrans" cxnId="{B339F106-36D9-408E-ABE4-D9984294AC7B}">
      <dgm:prSet/>
      <dgm:spPr/>
      <dgm:t>
        <a:bodyPr/>
        <a:lstStyle/>
        <a:p>
          <a:endParaRPr lang="en-US"/>
        </a:p>
      </dgm:t>
    </dgm:pt>
    <dgm:pt modelId="{CA24E52E-A972-4F41-81A2-1448DBBDA0BF}">
      <dgm:prSet phldrT="[Text]"/>
      <dgm:spPr/>
      <dgm:t>
        <a:bodyPr/>
        <a:lstStyle/>
        <a:p>
          <a:r>
            <a:rPr lang="en-US" b="1" i="0" dirty="0"/>
            <a:t>Scythe</a:t>
          </a:r>
          <a:endParaRPr lang="en-US" dirty="0"/>
        </a:p>
      </dgm:t>
    </dgm:pt>
    <dgm:pt modelId="{6DE66060-15CB-4A59-8348-96D77DB18170}" type="parTrans" cxnId="{FE4EF277-C481-4C59-9EC2-4C58ED9638A6}">
      <dgm:prSet/>
      <dgm:spPr/>
      <dgm:t>
        <a:bodyPr/>
        <a:lstStyle/>
        <a:p>
          <a:endParaRPr lang="en-US"/>
        </a:p>
      </dgm:t>
    </dgm:pt>
    <dgm:pt modelId="{9695CB07-13FC-49C1-B46C-E2259BADAC48}" type="sibTrans" cxnId="{FE4EF277-C481-4C59-9EC2-4C58ED9638A6}">
      <dgm:prSet/>
      <dgm:spPr/>
      <dgm:t>
        <a:bodyPr/>
        <a:lstStyle/>
        <a:p>
          <a:endParaRPr lang="en-US"/>
        </a:p>
      </dgm:t>
    </dgm:pt>
    <dgm:pt modelId="{2F7AF59C-18DD-499D-B186-153DA563A502}">
      <dgm:prSet phldrT="[Text]"/>
      <dgm:spPr/>
      <dgm:t>
        <a:bodyPr/>
        <a:lstStyle/>
        <a:p>
          <a:r>
            <a:rPr lang="en-US" dirty="0"/>
            <a:t>Raven</a:t>
          </a:r>
        </a:p>
        <a:p>
          <a:endParaRPr lang="en-US" dirty="0"/>
        </a:p>
      </dgm:t>
    </dgm:pt>
    <dgm:pt modelId="{02511507-873A-4377-BE9B-813A53F9B874}" type="parTrans" cxnId="{8BCA63E0-4C11-4EB8-BD01-041F95A6A199}">
      <dgm:prSet/>
      <dgm:spPr/>
      <dgm:t>
        <a:bodyPr/>
        <a:lstStyle/>
        <a:p>
          <a:endParaRPr lang="en-US"/>
        </a:p>
      </dgm:t>
    </dgm:pt>
    <dgm:pt modelId="{3328B6A4-3846-41F2-BE71-6C8AF02CF99C}" type="sibTrans" cxnId="{8BCA63E0-4C11-4EB8-BD01-041F95A6A199}">
      <dgm:prSet/>
      <dgm:spPr/>
      <dgm:t>
        <a:bodyPr/>
        <a:lstStyle/>
        <a:p>
          <a:endParaRPr lang="en-US"/>
        </a:p>
      </dgm:t>
    </dgm:pt>
    <dgm:pt modelId="{20C35F79-8B4B-42D8-BAA9-BA86D071B682}">
      <dgm:prSet phldrT="[Text]"/>
      <dgm:spPr/>
      <dgm:t>
        <a:bodyPr/>
        <a:lstStyle/>
        <a:p>
          <a:r>
            <a:rPr lang="en-US" dirty="0"/>
            <a:t>Rupture</a:t>
          </a:r>
        </a:p>
      </dgm:t>
    </dgm:pt>
    <dgm:pt modelId="{FBE325CA-39A6-4C87-A8F3-94781F6CB37B}" type="parTrans" cxnId="{7E97EE16-053F-4E96-A677-EF07A64CF972}">
      <dgm:prSet/>
      <dgm:spPr/>
      <dgm:t>
        <a:bodyPr/>
        <a:lstStyle/>
        <a:p>
          <a:endParaRPr lang="en-US"/>
        </a:p>
      </dgm:t>
    </dgm:pt>
    <dgm:pt modelId="{B7CDF1C5-4257-4C1A-B6B6-1E9DD24A2C27}" type="sibTrans" cxnId="{7E97EE16-053F-4E96-A677-EF07A64CF972}">
      <dgm:prSet/>
      <dgm:spPr/>
      <dgm:t>
        <a:bodyPr/>
        <a:lstStyle/>
        <a:p>
          <a:endParaRPr lang="en-US"/>
        </a:p>
      </dgm:t>
    </dgm:pt>
    <dgm:pt modelId="{C759947A-D842-4FFD-ADB3-B04B605CC125}" type="pres">
      <dgm:prSet presAssocID="{5F8040A7-B541-466C-A287-F29CE3C581AA}" presName="Name0" presStyleCnt="0">
        <dgm:presLayoutVars>
          <dgm:dir/>
          <dgm:resizeHandles val="exact"/>
        </dgm:presLayoutVars>
      </dgm:prSet>
      <dgm:spPr/>
    </dgm:pt>
    <dgm:pt modelId="{834662C3-6E7D-497E-A3C8-70000AE3E2BF}" type="pres">
      <dgm:prSet presAssocID="{A941DC44-CB7C-45B2-AED0-1EA846C51773}" presName="composite" presStyleCnt="0"/>
      <dgm:spPr/>
    </dgm:pt>
    <dgm:pt modelId="{9DC90FBE-A23D-4973-877E-D9E5E6DCF3FB}" type="pres">
      <dgm:prSet presAssocID="{A941DC44-CB7C-45B2-AED0-1EA846C51773}" presName="rect1" presStyleLbl="bgShp" presStyleIdx="0" presStyleCnt="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278A1784-5419-43D2-AA23-3671EAEA98D8}" type="pres">
      <dgm:prSet presAssocID="{A941DC44-CB7C-45B2-AED0-1EA846C51773}" presName="rect2" presStyleLbl="trBgShp" presStyleIdx="0" presStyleCnt="11">
        <dgm:presLayoutVars>
          <dgm:bulletEnabled val="1"/>
        </dgm:presLayoutVars>
      </dgm:prSet>
      <dgm:spPr/>
    </dgm:pt>
    <dgm:pt modelId="{83F6B501-4B67-4B80-9BB7-985DA88A6527}" type="pres">
      <dgm:prSet presAssocID="{42923BDE-2183-47FE-BBA1-F3CED5C3541F}" presName="sibTrans" presStyleCnt="0"/>
      <dgm:spPr/>
    </dgm:pt>
    <dgm:pt modelId="{E635010D-5B9B-4826-82F7-3409D33A2DEF}" type="pres">
      <dgm:prSet presAssocID="{52368B99-29A1-450C-A952-BE26B055CBCB}" presName="composite" presStyleCnt="0"/>
      <dgm:spPr/>
    </dgm:pt>
    <dgm:pt modelId="{2FE21805-373C-442C-AF07-BAAD1CAE9A55}" type="pres">
      <dgm:prSet presAssocID="{52368B99-29A1-450C-A952-BE26B055CBCB}" presName="rect1" presStyleLbl="bgShp" presStyleIdx="1" presStyleCnt="1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8746F57A-AC82-404A-AF7A-57203466213D}" type="pres">
      <dgm:prSet presAssocID="{52368B99-29A1-450C-A952-BE26B055CBCB}" presName="rect2" presStyleLbl="trBgShp" presStyleIdx="1" presStyleCnt="11">
        <dgm:presLayoutVars>
          <dgm:bulletEnabled val="1"/>
        </dgm:presLayoutVars>
      </dgm:prSet>
      <dgm:spPr/>
    </dgm:pt>
    <dgm:pt modelId="{4B7120BD-7B64-4861-820B-D0E97AD3597F}" type="pres">
      <dgm:prSet presAssocID="{84358166-1B68-42E9-9F3B-5909EA2183CB}" presName="sibTrans" presStyleCnt="0"/>
      <dgm:spPr/>
    </dgm:pt>
    <dgm:pt modelId="{F8AA1D54-6C46-4226-BFC2-887B2D17EC70}" type="pres">
      <dgm:prSet presAssocID="{D5637853-E4F9-46E1-AD8A-764CE1A2FD6C}" presName="composite" presStyleCnt="0"/>
      <dgm:spPr/>
    </dgm:pt>
    <dgm:pt modelId="{259E882C-9801-4D44-8BDF-8AF75C648CC6}" type="pres">
      <dgm:prSet presAssocID="{D5637853-E4F9-46E1-AD8A-764CE1A2FD6C}" presName="rect1" presStyleLbl="bgShp" presStyleIdx="2" presStyleCnt="1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781631EF-C4CF-4D4B-9CB0-4AEF25D818B2}" type="pres">
      <dgm:prSet presAssocID="{D5637853-E4F9-46E1-AD8A-764CE1A2FD6C}" presName="rect2" presStyleLbl="trBgShp" presStyleIdx="2" presStyleCnt="11">
        <dgm:presLayoutVars>
          <dgm:bulletEnabled val="1"/>
        </dgm:presLayoutVars>
      </dgm:prSet>
      <dgm:spPr/>
    </dgm:pt>
    <dgm:pt modelId="{FB529CD6-E2B2-40BB-8D92-179564747870}" type="pres">
      <dgm:prSet presAssocID="{207BF5DA-545C-4BC4-9B0A-502DDCD1D5EF}" presName="sibTrans" presStyleCnt="0"/>
      <dgm:spPr/>
    </dgm:pt>
    <dgm:pt modelId="{F3583685-05CC-4E5E-9635-547A7EF23074}" type="pres">
      <dgm:prSet presAssocID="{EC5522CA-8884-46B2-9EEF-3D7507E5F649}" presName="composite" presStyleCnt="0"/>
      <dgm:spPr/>
    </dgm:pt>
    <dgm:pt modelId="{7E528886-D472-4155-8984-88D1C05F2745}" type="pres">
      <dgm:prSet presAssocID="{EC5522CA-8884-46B2-9EEF-3D7507E5F649}" presName="rect1" presStyleLbl="bgShp" presStyleIdx="3" presStyleCnt="1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052CA315-942A-4AE9-A474-E5433EC31451}" type="pres">
      <dgm:prSet presAssocID="{EC5522CA-8884-46B2-9EEF-3D7507E5F649}" presName="rect2" presStyleLbl="trBgShp" presStyleIdx="3" presStyleCnt="11">
        <dgm:presLayoutVars>
          <dgm:bulletEnabled val="1"/>
        </dgm:presLayoutVars>
      </dgm:prSet>
      <dgm:spPr/>
    </dgm:pt>
    <dgm:pt modelId="{E81FF1F4-DBD1-4EFA-A244-4264AE8C065E}" type="pres">
      <dgm:prSet presAssocID="{4D0A8283-E016-445C-BAE7-13BAE4472D6D}" presName="sibTrans" presStyleCnt="0"/>
      <dgm:spPr/>
    </dgm:pt>
    <dgm:pt modelId="{99420595-1589-4EB5-9420-09063EF72092}" type="pres">
      <dgm:prSet presAssocID="{15B42290-1546-40C1-AFC3-BA6F928C7195}" presName="composite" presStyleCnt="0"/>
      <dgm:spPr/>
    </dgm:pt>
    <dgm:pt modelId="{4A9C178A-CACB-4DCC-9079-AB60D9F82A00}" type="pres">
      <dgm:prSet presAssocID="{15B42290-1546-40C1-AFC3-BA6F928C7195}" presName="rect1" presStyleLbl="bgShp" presStyleIdx="4" presStyleCnt="1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EE609D2F-C56E-4E53-B771-DCEA7614E668}" type="pres">
      <dgm:prSet presAssocID="{15B42290-1546-40C1-AFC3-BA6F928C7195}" presName="rect2" presStyleLbl="trBgShp" presStyleIdx="4" presStyleCnt="11">
        <dgm:presLayoutVars>
          <dgm:bulletEnabled val="1"/>
        </dgm:presLayoutVars>
      </dgm:prSet>
      <dgm:spPr/>
    </dgm:pt>
    <dgm:pt modelId="{3D5EDC1D-80A7-412F-8BA4-7F0CD7484D43}" type="pres">
      <dgm:prSet presAssocID="{8D1626C0-D9F0-42D1-8F83-24E5FF640DDB}" presName="sibTrans" presStyleCnt="0"/>
      <dgm:spPr/>
    </dgm:pt>
    <dgm:pt modelId="{36A645DF-A0DC-4E90-A6FB-733122E6FCC3}" type="pres">
      <dgm:prSet presAssocID="{2F29EC5B-840D-4526-A267-3990129FE6CC}" presName="composite" presStyleCnt="0"/>
      <dgm:spPr/>
    </dgm:pt>
    <dgm:pt modelId="{7467A095-7259-4FDA-8D42-348219CB195C}" type="pres">
      <dgm:prSet presAssocID="{2F29EC5B-840D-4526-A267-3990129FE6CC}" presName="rect1" presStyleLbl="bgShp" presStyleIdx="5" presStyleCnt="11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FDC2DBCB-9D2C-4370-91E8-C914CF19956D}" type="pres">
      <dgm:prSet presAssocID="{2F29EC5B-840D-4526-A267-3990129FE6CC}" presName="rect2" presStyleLbl="trBgShp" presStyleIdx="5" presStyleCnt="11">
        <dgm:presLayoutVars>
          <dgm:bulletEnabled val="1"/>
        </dgm:presLayoutVars>
      </dgm:prSet>
      <dgm:spPr/>
    </dgm:pt>
    <dgm:pt modelId="{6408A7BB-8E52-462D-9CA4-0D46A6068246}" type="pres">
      <dgm:prSet presAssocID="{BEC44552-94A3-445A-BA7D-CC8B43B4F631}" presName="sibTrans" presStyleCnt="0"/>
      <dgm:spPr/>
    </dgm:pt>
    <dgm:pt modelId="{99BAFCB9-F219-46CE-B9EA-CD9EC4E3FBC8}" type="pres">
      <dgm:prSet presAssocID="{374EAF52-7994-4C44-BD6D-DFD55AE2115F}" presName="composite" presStyleCnt="0"/>
      <dgm:spPr/>
    </dgm:pt>
    <dgm:pt modelId="{34BA3785-9FE7-4284-9A35-72EA5EC04EA4}" type="pres">
      <dgm:prSet presAssocID="{374EAF52-7994-4C44-BD6D-DFD55AE2115F}" presName="rect1" presStyleLbl="bgShp" presStyleIdx="6" presStyleCnt="1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AA18A5D-570C-4BC4-BDC4-DFEB7F40DCA9}" type="pres">
      <dgm:prSet presAssocID="{374EAF52-7994-4C44-BD6D-DFD55AE2115F}" presName="rect2" presStyleLbl="trBgShp" presStyleIdx="6" presStyleCnt="11">
        <dgm:presLayoutVars>
          <dgm:bulletEnabled val="1"/>
        </dgm:presLayoutVars>
      </dgm:prSet>
      <dgm:spPr/>
    </dgm:pt>
    <dgm:pt modelId="{F371124F-2B02-40A7-A7F1-3203999D860C}" type="pres">
      <dgm:prSet presAssocID="{1EF9577F-C6E7-48A9-83D5-839B616AFC8D}" presName="sibTrans" presStyleCnt="0"/>
      <dgm:spPr/>
    </dgm:pt>
    <dgm:pt modelId="{15076AA8-2DE6-4A8C-989A-CF36C117A368}" type="pres">
      <dgm:prSet presAssocID="{A32D5AD1-D3B5-4986-8B46-D06CB4A24F4F}" presName="composite" presStyleCnt="0"/>
      <dgm:spPr/>
    </dgm:pt>
    <dgm:pt modelId="{8BD86432-2F6C-4FF7-96E6-14C51710F972}" type="pres">
      <dgm:prSet presAssocID="{A32D5AD1-D3B5-4986-8B46-D06CB4A24F4F}" presName="rect1" presStyleLbl="bgShp" presStyleIdx="7" presStyleCnt="11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8161444F-BE93-4192-A956-0DCFAA9CBF00}" type="pres">
      <dgm:prSet presAssocID="{A32D5AD1-D3B5-4986-8B46-D06CB4A24F4F}" presName="rect2" presStyleLbl="trBgShp" presStyleIdx="7" presStyleCnt="11">
        <dgm:presLayoutVars>
          <dgm:bulletEnabled val="1"/>
        </dgm:presLayoutVars>
      </dgm:prSet>
      <dgm:spPr/>
    </dgm:pt>
    <dgm:pt modelId="{44624A52-6FF4-4855-9791-1D5E1AF66B10}" type="pres">
      <dgm:prSet presAssocID="{ABC17D68-9BC6-43C3-AF0F-AC242EFBE676}" presName="sibTrans" presStyleCnt="0"/>
      <dgm:spPr/>
    </dgm:pt>
    <dgm:pt modelId="{0150E0F1-9314-479B-930C-14D06489976C}" type="pres">
      <dgm:prSet presAssocID="{CA24E52E-A972-4F41-81A2-1448DBBDA0BF}" presName="composite" presStyleCnt="0"/>
      <dgm:spPr/>
    </dgm:pt>
    <dgm:pt modelId="{46B5AE98-4DBF-46C5-95CD-F962E48CC01F}" type="pres">
      <dgm:prSet presAssocID="{CA24E52E-A972-4F41-81A2-1448DBBDA0BF}" presName="rect1" presStyleLbl="bgShp" presStyleIdx="8" presStyleCnt="11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37414044-F820-4C04-AA0F-544A86F68CD6}" type="pres">
      <dgm:prSet presAssocID="{CA24E52E-A972-4F41-81A2-1448DBBDA0BF}" presName="rect2" presStyleLbl="trBgShp" presStyleIdx="8" presStyleCnt="11">
        <dgm:presLayoutVars>
          <dgm:bulletEnabled val="1"/>
        </dgm:presLayoutVars>
      </dgm:prSet>
      <dgm:spPr/>
    </dgm:pt>
    <dgm:pt modelId="{FC49A453-44F9-48E4-93BB-E2682DCC21B2}" type="pres">
      <dgm:prSet presAssocID="{9695CB07-13FC-49C1-B46C-E2259BADAC48}" presName="sibTrans" presStyleCnt="0"/>
      <dgm:spPr/>
    </dgm:pt>
    <dgm:pt modelId="{750DE6CA-E2DD-4B32-8CE2-C8FCB7F7A4DA}" type="pres">
      <dgm:prSet presAssocID="{2F7AF59C-18DD-499D-B186-153DA563A502}" presName="composite" presStyleCnt="0"/>
      <dgm:spPr/>
    </dgm:pt>
    <dgm:pt modelId="{6DE6E956-8478-4CEA-9ACA-7BCE94E77F55}" type="pres">
      <dgm:prSet presAssocID="{2F7AF59C-18DD-499D-B186-153DA563A502}" presName="rect1" presStyleLbl="bgShp" presStyleIdx="9" presStyleCnt="11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9AB2C5D1-FCE3-4B81-8C4D-0E171B2AD1D8}" type="pres">
      <dgm:prSet presAssocID="{2F7AF59C-18DD-499D-B186-153DA563A502}" presName="rect2" presStyleLbl="trBgShp" presStyleIdx="9" presStyleCnt="11">
        <dgm:presLayoutVars>
          <dgm:bulletEnabled val="1"/>
        </dgm:presLayoutVars>
      </dgm:prSet>
      <dgm:spPr/>
    </dgm:pt>
    <dgm:pt modelId="{58CA95F3-AB8B-4B2E-9456-4A5AA27A63AF}" type="pres">
      <dgm:prSet presAssocID="{3328B6A4-3846-41F2-BE71-6C8AF02CF99C}" presName="sibTrans" presStyleCnt="0"/>
      <dgm:spPr/>
    </dgm:pt>
    <dgm:pt modelId="{CC8E93C1-5DE1-4277-830B-2ECB378D4316}" type="pres">
      <dgm:prSet presAssocID="{20C35F79-8B4B-42D8-BAA9-BA86D071B682}" presName="composite" presStyleCnt="0"/>
      <dgm:spPr/>
    </dgm:pt>
    <dgm:pt modelId="{E26E1B20-71DB-44A2-88A8-01C6CDC9ED4C}" type="pres">
      <dgm:prSet presAssocID="{20C35F79-8B4B-42D8-BAA9-BA86D071B682}" presName="rect1" presStyleLbl="bgShp" presStyleIdx="10" presStyleCnt="11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3621F4E7-A0D1-4817-85AD-B868554F009E}" type="pres">
      <dgm:prSet presAssocID="{20C35F79-8B4B-42D8-BAA9-BA86D071B682}" presName="rect2" presStyleLbl="trBgShp" presStyleIdx="10" presStyleCnt="11">
        <dgm:presLayoutVars>
          <dgm:bulletEnabled val="1"/>
        </dgm:presLayoutVars>
      </dgm:prSet>
      <dgm:spPr/>
    </dgm:pt>
  </dgm:ptLst>
  <dgm:cxnLst>
    <dgm:cxn modelId="{D479FC00-83C2-4D47-9364-766C303F7363}" type="presOf" srcId="{2F29EC5B-840D-4526-A267-3990129FE6CC}" destId="{FDC2DBCB-9D2C-4370-91E8-C914CF19956D}" srcOrd="0" destOrd="0" presId="urn:microsoft.com/office/officeart/2008/layout/BendingPictureSemiTransparentText"/>
    <dgm:cxn modelId="{A9DAC806-D3CC-472C-82B7-EDF9754DC373}" type="presOf" srcId="{A941DC44-CB7C-45B2-AED0-1EA846C51773}" destId="{278A1784-5419-43D2-AA23-3671EAEA98D8}" srcOrd="0" destOrd="0" presId="urn:microsoft.com/office/officeart/2008/layout/BendingPictureSemiTransparentText"/>
    <dgm:cxn modelId="{B339F106-36D9-408E-ABE4-D9984294AC7B}" srcId="{5F8040A7-B541-466C-A287-F29CE3C581AA}" destId="{A32D5AD1-D3B5-4986-8B46-D06CB4A24F4F}" srcOrd="7" destOrd="0" parTransId="{385DE7E4-2D99-4F53-969D-CF593054A2A1}" sibTransId="{ABC17D68-9BC6-43C3-AF0F-AC242EFBE676}"/>
    <dgm:cxn modelId="{433DCF10-8D71-4033-8401-36999F3E54FE}" type="presOf" srcId="{20C35F79-8B4B-42D8-BAA9-BA86D071B682}" destId="{3621F4E7-A0D1-4817-85AD-B868554F009E}" srcOrd="0" destOrd="0" presId="urn:microsoft.com/office/officeart/2008/layout/BendingPictureSemiTransparentText"/>
    <dgm:cxn modelId="{7E97EE16-053F-4E96-A677-EF07A64CF972}" srcId="{5F8040A7-B541-466C-A287-F29CE3C581AA}" destId="{20C35F79-8B4B-42D8-BAA9-BA86D071B682}" srcOrd="10" destOrd="0" parTransId="{FBE325CA-39A6-4C87-A8F3-94781F6CB37B}" sibTransId="{B7CDF1C5-4257-4C1A-B6B6-1E9DD24A2C27}"/>
    <dgm:cxn modelId="{34A73819-0E12-453B-8293-402CD8D96925}" type="presOf" srcId="{EC5522CA-8884-46B2-9EEF-3D7507E5F649}" destId="{052CA315-942A-4AE9-A474-E5433EC31451}" srcOrd="0" destOrd="0" presId="urn:microsoft.com/office/officeart/2008/layout/BendingPictureSemiTransparentText"/>
    <dgm:cxn modelId="{CBA6171B-BA1D-437D-A83A-471E8C131CDC}" srcId="{5F8040A7-B541-466C-A287-F29CE3C581AA}" destId="{15B42290-1546-40C1-AFC3-BA6F928C7195}" srcOrd="4" destOrd="0" parTransId="{8B6A2C96-4E2B-4957-A69C-0FFE52F199B3}" sibTransId="{8D1626C0-D9F0-42D1-8F83-24E5FF640DDB}"/>
    <dgm:cxn modelId="{DCA5F425-19B5-40ED-8A22-D421E77640F5}" srcId="{5F8040A7-B541-466C-A287-F29CE3C581AA}" destId="{374EAF52-7994-4C44-BD6D-DFD55AE2115F}" srcOrd="6" destOrd="0" parTransId="{41523BF1-0425-4290-A35B-D77CB4154610}" sibTransId="{1EF9577F-C6E7-48A9-83D5-839B616AFC8D}"/>
    <dgm:cxn modelId="{8D39DC5C-347C-4FEC-B973-BDC5039D6C3A}" type="presOf" srcId="{374EAF52-7994-4C44-BD6D-DFD55AE2115F}" destId="{4AA18A5D-570C-4BC4-BDC4-DFEB7F40DCA9}" srcOrd="0" destOrd="0" presId="urn:microsoft.com/office/officeart/2008/layout/BendingPictureSemiTransparentText"/>
    <dgm:cxn modelId="{E0C6BB64-CEF1-4567-B088-8D9BF5D72461}" type="presOf" srcId="{2F7AF59C-18DD-499D-B186-153DA563A502}" destId="{9AB2C5D1-FCE3-4B81-8C4D-0E171B2AD1D8}" srcOrd="0" destOrd="0" presId="urn:microsoft.com/office/officeart/2008/layout/BendingPictureSemiTransparentText"/>
    <dgm:cxn modelId="{95CD6649-00A9-4007-9356-E7ED9426979D}" type="presOf" srcId="{CA24E52E-A972-4F41-81A2-1448DBBDA0BF}" destId="{37414044-F820-4C04-AA0F-544A86F68CD6}" srcOrd="0" destOrd="0" presId="urn:microsoft.com/office/officeart/2008/layout/BendingPictureSemiTransparentText"/>
    <dgm:cxn modelId="{0FCA1473-0266-4A67-8CF5-45AB2166B630}" type="presOf" srcId="{D5637853-E4F9-46E1-AD8A-764CE1A2FD6C}" destId="{781631EF-C4CF-4D4B-9CB0-4AEF25D818B2}" srcOrd="0" destOrd="0" presId="urn:microsoft.com/office/officeart/2008/layout/BendingPictureSemiTransparentText"/>
    <dgm:cxn modelId="{FE4EF277-C481-4C59-9EC2-4C58ED9638A6}" srcId="{5F8040A7-B541-466C-A287-F29CE3C581AA}" destId="{CA24E52E-A972-4F41-81A2-1448DBBDA0BF}" srcOrd="8" destOrd="0" parTransId="{6DE66060-15CB-4A59-8348-96D77DB18170}" sibTransId="{9695CB07-13FC-49C1-B46C-E2259BADAC48}"/>
    <dgm:cxn modelId="{109FC284-A105-4345-8B1A-92CAF71ED595}" type="presOf" srcId="{15B42290-1546-40C1-AFC3-BA6F928C7195}" destId="{EE609D2F-C56E-4E53-B771-DCEA7614E668}" srcOrd="0" destOrd="0" presId="urn:microsoft.com/office/officeart/2008/layout/BendingPictureSemiTransparentText"/>
    <dgm:cxn modelId="{5F619C8B-B287-4E5E-B5CC-125F067A730B}" srcId="{5F8040A7-B541-466C-A287-F29CE3C581AA}" destId="{EC5522CA-8884-46B2-9EEF-3D7507E5F649}" srcOrd="3" destOrd="0" parTransId="{55448E34-5C46-411E-AD88-60133B8BAAAA}" sibTransId="{4D0A8283-E016-445C-BAE7-13BAE4472D6D}"/>
    <dgm:cxn modelId="{35189197-2FEA-4A88-B26C-D02E50703047}" type="presOf" srcId="{5F8040A7-B541-466C-A287-F29CE3C581AA}" destId="{C759947A-D842-4FFD-ADB3-B04B605CC125}" srcOrd="0" destOrd="0" presId="urn:microsoft.com/office/officeart/2008/layout/BendingPictureSemiTransparentText"/>
    <dgm:cxn modelId="{1923049D-C6EB-4AC1-B559-71E502C53AA5}" type="presOf" srcId="{A32D5AD1-D3B5-4986-8B46-D06CB4A24F4F}" destId="{8161444F-BE93-4192-A956-0DCFAA9CBF00}" srcOrd="0" destOrd="0" presId="urn:microsoft.com/office/officeart/2008/layout/BendingPictureSemiTransparentText"/>
    <dgm:cxn modelId="{958BBAA3-537C-411B-A77D-8BE72B6CD335}" srcId="{5F8040A7-B541-466C-A287-F29CE3C581AA}" destId="{A941DC44-CB7C-45B2-AED0-1EA846C51773}" srcOrd="0" destOrd="0" parTransId="{93888CC9-F273-4BC4-9838-8C42100223DD}" sibTransId="{42923BDE-2183-47FE-BBA1-F3CED5C3541F}"/>
    <dgm:cxn modelId="{08A12FC4-5337-4A56-9DFC-26E17BCF1C4A}" srcId="{5F8040A7-B541-466C-A287-F29CE3C581AA}" destId="{2F29EC5B-840D-4526-A267-3990129FE6CC}" srcOrd="5" destOrd="0" parTransId="{60E376CA-8A41-4486-B8A6-7FCD7E1BE9F5}" sibTransId="{BEC44552-94A3-445A-BA7D-CC8B43B4F631}"/>
    <dgm:cxn modelId="{1C57BBDC-BB2D-4D0A-B7BA-B04B0CBF38F5}" srcId="{5F8040A7-B541-466C-A287-F29CE3C581AA}" destId="{52368B99-29A1-450C-A952-BE26B055CBCB}" srcOrd="1" destOrd="0" parTransId="{C45BF3FD-72F8-4ED7-A002-93364BEA6737}" sibTransId="{84358166-1B68-42E9-9F3B-5909EA2183CB}"/>
    <dgm:cxn modelId="{8BCA63E0-4C11-4EB8-BD01-041F95A6A199}" srcId="{5F8040A7-B541-466C-A287-F29CE3C581AA}" destId="{2F7AF59C-18DD-499D-B186-153DA563A502}" srcOrd="9" destOrd="0" parTransId="{02511507-873A-4377-BE9B-813A53F9B874}" sibTransId="{3328B6A4-3846-41F2-BE71-6C8AF02CF99C}"/>
    <dgm:cxn modelId="{4FBFC3E1-D253-4D35-B232-DF2383AB1BB9}" type="presOf" srcId="{52368B99-29A1-450C-A952-BE26B055CBCB}" destId="{8746F57A-AC82-404A-AF7A-57203466213D}" srcOrd="0" destOrd="0" presId="urn:microsoft.com/office/officeart/2008/layout/BendingPictureSemiTransparentText"/>
    <dgm:cxn modelId="{44CA1BFD-0ABB-43EF-9A1F-DB70BE0B6187}" srcId="{5F8040A7-B541-466C-A287-F29CE3C581AA}" destId="{D5637853-E4F9-46E1-AD8A-764CE1A2FD6C}" srcOrd="2" destOrd="0" parTransId="{CC42CA11-B1B3-4168-A423-C8B82DA5E1FD}" sibTransId="{207BF5DA-545C-4BC4-9B0A-502DDCD1D5EF}"/>
    <dgm:cxn modelId="{4C603F6D-9D2C-41C8-A28B-14C0A2EFA99F}" type="presParOf" srcId="{C759947A-D842-4FFD-ADB3-B04B605CC125}" destId="{834662C3-6E7D-497E-A3C8-70000AE3E2BF}" srcOrd="0" destOrd="0" presId="urn:microsoft.com/office/officeart/2008/layout/BendingPictureSemiTransparentText"/>
    <dgm:cxn modelId="{CD4555A2-7ED0-4D89-8E4C-A2975DFB38EC}" type="presParOf" srcId="{834662C3-6E7D-497E-A3C8-70000AE3E2BF}" destId="{9DC90FBE-A23D-4973-877E-D9E5E6DCF3FB}" srcOrd="0" destOrd="0" presId="urn:microsoft.com/office/officeart/2008/layout/BendingPictureSemiTransparentText"/>
    <dgm:cxn modelId="{D7574748-09C9-48C4-876F-B7943B62A1EA}" type="presParOf" srcId="{834662C3-6E7D-497E-A3C8-70000AE3E2BF}" destId="{278A1784-5419-43D2-AA23-3671EAEA98D8}" srcOrd="1" destOrd="0" presId="urn:microsoft.com/office/officeart/2008/layout/BendingPictureSemiTransparentText"/>
    <dgm:cxn modelId="{B285C09E-C164-42FD-A698-5E59B99A77EC}" type="presParOf" srcId="{C759947A-D842-4FFD-ADB3-B04B605CC125}" destId="{83F6B501-4B67-4B80-9BB7-985DA88A6527}" srcOrd="1" destOrd="0" presId="urn:microsoft.com/office/officeart/2008/layout/BendingPictureSemiTransparentText"/>
    <dgm:cxn modelId="{884B3CDB-DA23-42BF-9834-3DAC1814E9D6}" type="presParOf" srcId="{C759947A-D842-4FFD-ADB3-B04B605CC125}" destId="{E635010D-5B9B-4826-82F7-3409D33A2DEF}" srcOrd="2" destOrd="0" presId="urn:microsoft.com/office/officeart/2008/layout/BendingPictureSemiTransparentText"/>
    <dgm:cxn modelId="{D2537D53-4A6F-4888-BE14-2550F1CCA389}" type="presParOf" srcId="{E635010D-5B9B-4826-82F7-3409D33A2DEF}" destId="{2FE21805-373C-442C-AF07-BAAD1CAE9A55}" srcOrd="0" destOrd="0" presId="urn:microsoft.com/office/officeart/2008/layout/BendingPictureSemiTransparentText"/>
    <dgm:cxn modelId="{77485587-FD8E-460F-8219-FB27CB5EC8E1}" type="presParOf" srcId="{E635010D-5B9B-4826-82F7-3409D33A2DEF}" destId="{8746F57A-AC82-404A-AF7A-57203466213D}" srcOrd="1" destOrd="0" presId="urn:microsoft.com/office/officeart/2008/layout/BendingPictureSemiTransparentText"/>
    <dgm:cxn modelId="{051D83CA-F316-4A49-9151-9B1B87EE98D3}" type="presParOf" srcId="{C759947A-D842-4FFD-ADB3-B04B605CC125}" destId="{4B7120BD-7B64-4861-820B-D0E97AD3597F}" srcOrd="3" destOrd="0" presId="urn:microsoft.com/office/officeart/2008/layout/BendingPictureSemiTransparentText"/>
    <dgm:cxn modelId="{ABCBE746-DFD6-4BFB-9DD0-F90919ECF5F3}" type="presParOf" srcId="{C759947A-D842-4FFD-ADB3-B04B605CC125}" destId="{F8AA1D54-6C46-4226-BFC2-887B2D17EC70}" srcOrd="4" destOrd="0" presId="urn:microsoft.com/office/officeart/2008/layout/BendingPictureSemiTransparentText"/>
    <dgm:cxn modelId="{CD8BB667-D3FD-4163-83FA-EBE7351880A2}" type="presParOf" srcId="{F8AA1D54-6C46-4226-BFC2-887B2D17EC70}" destId="{259E882C-9801-4D44-8BDF-8AF75C648CC6}" srcOrd="0" destOrd="0" presId="urn:microsoft.com/office/officeart/2008/layout/BendingPictureSemiTransparentText"/>
    <dgm:cxn modelId="{B4AB054E-A6F1-49B8-84C4-6FDCEB9040DD}" type="presParOf" srcId="{F8AA1D54-6C46-4226-BFC2-887B2D17EC70}" destId="{781631EF-C4CF-4D4B-9CB0-4AEF25D818B2}" srcOrd="1" destOrd="0" presId="urn:microsoft.com/office/officeart/2008/layout/BendingPictureSemiTransparentText"/>
    <dgm:cxn modelId="{412697A1-06FB-49A4-A12A-F8E0BDD2674F}" type="presParOf" srcId="{C759947A-D842-4FFD-ADB3-B04B605CC125}" destId="{FB529CD6-E2B2-40BB-8D92-179564747870}" srcOrd="5" destOrd="0" presId="urn:microsoft.com/office/officeart/2008/layout/BendingPictureSemiTransparentText"/>
    <dgm:cxn modelId="{EBFB0A0A-2600-4721-96E8-E0A42C762826}" type="presParOf" srcId="{C759947A-D842-4FFD-ADB3-B04B605CC125}" destId="{F3583685-05CC-4E5E-9635-547A7EF23074}" srcOrd="6" destOrd="0" presId="urn:microsoft.com/office/officeart/2008/layout/BendingPictureSemiTransparentText"/>
    <dgm:cxn modelId="{0E0B603F-4C76-4309-9518-76855EDC8DBF}" type="presParOf" srcId="{F3583685-05CC-4E5E-9635-547A7EF23074}" destId="{7E528886-D472-4155-8984-88D1C05F2745}" srcOrd="0" destOrd="0" presId="urn:microsoft.com/office/officeart/2008/layout/BendingPictureSemiTransparentText"/>
    <dgm:cxn modelId="{7C69BEBB-1437-48C9-9862-7F0BABCDFD98}" type="presParOf" srcId="{F3583685-05CC-4E5E-9635-547A7EF23074}" destId="{052CA315-942A-4AE9-A474-E5433EC31451}" srcOrd="1" destOrd="0" presId="urn:microsoft.com/office/officeart/2008/layout/BendingPictureSemiTransparentText"/>
    <dgm:cxn modelId="{EB5F6E32-238E-4B6B-926C-DD6E56329511}" type="presParOf" srcId="{C759947A-D842-4FFD-ADB3-B04B605CC125}" destId="{E81FF1F4-DBD1-4EFA-A244-4264AE8C065E}" srcOrd="7" destOrd="0" presId="urn:microsoft.com/office/officeart/2008/layout/BendingPictureSemiTransparentText"/>
    <dgm:cxn modelId="{3134DF51-68AE-489B-9BDC-12363EC5CF4A}" type="presParOf" srcId="{C759947A-D842-4FFD-ADB3-B04B605CC125}" destId="{99420595-1589-4EB5-9420-09063EF72092}" srcOrd="8" destOrd="0" presId="urn:microsoft.com/office/officeart/2008/layout/BendingPictureSemiTransparentText"/>
    <dgm:cxn modelId="{4AEF85E7-D03C-409B-BE25-F57739B1348D}" type="presParOf" srcId="{99420595-1589-4EB5-9420-09063EF72092}" destId="{4A9C178A-CACB-4DCC-9079-AB60D9F82A00}" srcOrd="0" destOrd="0" presId="urn:microsoft.com/office/officeart/2008/layout/BendingPictureSemiTransparentText"/>
    <dgm:cxn modelId="{7A40635C-E68D-43DA-A809-1EEEFB0EEBA7}" type="presParOf" srcId="{99420595-1589-4EB5-9420-09063EF72092}" destId="{EE609D2F-C56E-4E53-B771-DCEA7614E668}" srcOrd="1" destOrd="0" presId="urn:microsoft.com/office/officeart/2008/layout/BendingPictureSemiTransparentText"/>
    <dgm:cxn modelId="{40233B04-3B55-4E3F-8D48-6AB555CCCDF9}" type="presParOf" srcId="{C759947A-D842-4FFD-ADB3-B04B605CC125}" destId="{3D5EDC1D-80A7-412F-8BA4-7F0CD7484D43}" srcOrd="9" destOrd="0" presId="urn:microsoft.com/office/officeart/2008/layout/BendingPictureSemiTransparentText"/>
    <dgm:cxn modelId="{10E088D9-AB3A-4CC2-B6F6-88D3615A4B7A}" type="presParOf" srcId="{C759947A-D842-4FFD-ADB3-B04B605CC125}" destId="{36A645DF-A0DC-4E90-A6FB-733122E6FCC3}" srcOrd="10" destOrd="0" presId="urn:microsoft.com/office/officeart/2008/layout/BendingPictureSemiTransparentText"/>
    <dgm:cxn modelId="{CD7FE63D-1F07-43C3-92F7-8C30E60F3AA5}" type="presParOf" srcId="{36A645DF-A0DC-4E90-A6FB-733122E6FCC3}" destId="{7467A095-7259-4FDA-8D42-348219CB195C}" srcOrd="0" destOrd="0" presId="urn:microsoft.com/office/officeart/2008/layout/BendingPictureSemiTransparentText"/>
    <dgm:cxn modelId="{C0C72B96-C530-42A6-B794-6D95ABC6B5A6}" type="presParOf" srcId="{36A645DF-A0DC-4E90-A6FB-733122E6FCC3}" destId="{FDC2DBCB-9D2C-4370-91E8-C914CF19956D}" srcOrd="1" destOrd="0" presId="urn:microsoft.com/office/officeart/2008/layout/BendingPictureSemiTransparentText"/>
    <dgm:cxn modelId="{D5703F68-BCEA-4A23-95B7-3EEE24D6260D}" type="presParOf" srcId="{C759947A-D842-4FFD-ADB3-B04B605CC125}" destId="{6408A7BB-8E52-462D-9CA4-0D46A6068246}" srcOrd="11" destOrd="0" presId="urn:microsoft.com/office/officeart/2008/layout/BendingPictureSemiTransparentText"/>
    <dgm:cxn modelId="{9222E5CC-0DF0-41E7-8077-AAF83FC3E70B}" type="presParOf" srcId="{C759947A-D842-4FFD-ADB3-B04B605CC125}" destId="{99BAFCB9-F219-46CE-B9EA-CD9EC4E3FBC8}" srcOrd="12" destOrd="0" presId="urn:microsoft.com/office/officeart/2008/layout/BendingPictureSemiTransparentText"/>
    <dgm:cxn modelId="{6CCF8DB5-19BE-42A0-A121-787FBD3EDB45}" type="presParOf" srcId="{99BAFCB9-F219-46CE-B9EA-CD9EC4E3FBC8}" destId="{34BA3785-9FE7-4284-9A35-72EA5EC04EA4}" srcOrd="0" destOrd="0" presId="urn:microsoft.com/office/officeart/2008/layout/BendingPictureSemiTransparentText"/>
    <dgm:cxn modelId="{BAA05CCA-4F34-47F2-884D-31592FD18CDD}" type="presParOf" srcId="{99BAFCB9-F219-46CE-B9EA-CD9EC4E3FBC8}" destId="{4AA18A5D-570C-4BC4-BDC4-DFEB7F40DCA9}" srcOrd="1" destOrd="0" presId="urn:microsoft.com/office/officeart/2008/layout/BendingPictureSemiTransparentText"/>
    <dgm:cxn modelId="{AE5F8946-110C-4DC1-ACAD-933E5EB5F1E2}" type="presParOf" srcId="{C759947A-D842-4FFD-ADB3-B04B605CC125}" destId="{F371124F-2B02-40A7-A7F1-3203999D860C}" srcOrd="13" destOrd="0" presId="urn:microsoft.com/office/officeart/2008/layout/BendingPictureSemiTransparentText"/>
    <dgm:cxn modelId="{878BF26D-451D-42CF-B23A-28813439DC32}" type="presParOf" srcId="{C759947A-D842-4FFD-ADB3-B04B605CC125}" destId="{15076AA8-2DE6-4A8C-989A-CF36C117A368}" srcOrd="14" destOrd="0" presId="urn:microsoft.com/office/officeart/2008/layout/BendingPictureSemiTransparentText"/>
    <dgm:cxn modelId="{A44E401C-854C-41B3-A183-77D26FB56F90}" type="presParOf" srcId="{15076AA8-2DE6-4A8C-989A-CF36C117A368}" destId="{8BD86432-2F6C-4FF7-96E6-14C51710F972}" srcOrd="0" destOrd="0" presId="urn:microsoft.com/office/officeart/2008/layout/BendingPictureSemiTransparentText"/>
    <dgm:cxn modelId="{9F659BB5-7F5B-4ACB-8255-7A9B690E87A3}" type="presParOf" srcId="{15076AA8-2DE6-4A8C-989A-CF36C117A368}" destId="{8161444F-BE93-4192-A956-0DCFAA9CBF00}" srcOrd="1" destOrd="0" presId="urn:microsoft.com/office/officeart/2008/layout/BendingPictureSemiTransparentText"/>
    <dgm:cxn modelId="{D8F27E95-D200-459E-9259-AFA75B5EA366}" type="presParOf" srcId="{C759947A-D842-4FFD-ADB3-B04B605CC125}" destId="{44624A52-6FF4-4855-9791-1D5E1AF66B10}" srcOrd="15" destOrd="0" presId="urn:microsoft.com/office/officeart/2008/layout/BendingPictureSemiTransparentText"/>
    <dgm:cxn modelId="{F422A243-C481-4CC3-B014-2E5637FE2E1F}" type="presParOf" srcId="{C759947A-D842-4FFD-ADB3-B04B605CC125}" destId="{0150E0F1-9314-479B-930C-14D06489976C}" srcOrd="16" destOrd="0" presId="urn:microsoft.com/office/officeart/2008/layout/BendingPictureSemiTransparentText"/>
    <dgm:cxn modelId="{CCCAE5F0-106F-4EE6-A6ED-AC20E411B538}" type="presParOf" srcId="{0150E0F1-9314-479B-930C-14D06489976C}" destId="{46B5AE98-4DBF-46C5-95CD-F962E48CC01F}" srcOrd="0" destOrd="0" presId="urn:microsoft.com/office/officeart/2008/layout/BendingPictureSemiTransparentText"/>
    <dgm:cxn modelId="{187B2BD7-137B-4A3B-A53A-B5A6AF47B1F5}" type="presParOf" srcId="{0150E0F1-9314-479B-930C-14D06489976C}" destId="{37414044-F820-4C04-AA0F-544A86F68CD6}" srcOrd="1" destOrd="0" presId="urn:microsoft.com/office/officeart/2008/layout/BendingPictureSemiTransparentText"/>
    <dgm:cxn modelId="{8C884466-7D54-4E50-9621-D822948D1BB7}" type="presParOf" srcId="{C759947A-D842-4FFD-ADB3-B04B605CC125}" destId="{FC49A453-44F9-48E4-93BB-E2682DCC21B2}" srcOrd="17" destOrd="0" presId="urn:microsoft.com/office/officeart/2008/layout/BendingPictureSemiTransparentText"/>
    <dgm:cxn modelId="{903DF71C-A0D5-4A67-9D00-634BF7D2E293}" type="presParOf" srcId="{C759947A-D842-4FFD-ADB3-B04B605CC125}" destId="{750DE6CA-E2DD-4B32-8CE2-C8FCB7F7A4DA}" srcOrd="18" destOrd="0" presId="urn:microsoft.com/office/officeart/2008/layout/BendingPictureSemiTransparentText"/>
    <dgm:cxn modelId="{DEE79B17-9A69-49EE-AC26-E3EA5FD3CDA9}" type="presParOf" srcId="{750DE6CA-E2DD-4B32-8CE2-C8FCB7F7A4DA}" destId="{6DE6E956-8478-4CEA-9ACA-7BCE94E77F55}" srcOrd="0" destOrd="0" presId="urn:microsoft.com/office/officeart/2008/layout/BendingPictureSemiTransparentText"/>
    <dgm:cxn modelId="{E84F6340-6707-4375-955D-20E143E38991}" type="presParOf" srcId="{750DE6CA-E2DD-4B32-8CE2-C8FCB7F7A4DA}" destId="{9AB2C5D1-FCE3-4B81-8C4D-0E171B2AD1D8}" srcOrd="1" destOrd="0" presId="urn:microsoft.com/office/officeart/2008/layout/BendingPictureSemiTransparentText"/>
    <dgm:cxn modelId="{C9EA2B5B-13EB-488A-9570-8F2C93F2CB0A}" type="presParOf" srcId="{C759947A-D842-4FFD-ADB3-B04B605CC125}" destId="{58CA95F3-AB8B-4B2E-9456-4A5AA27A63AF}" srcOrd="19" destOrd="0" presId="urn:microsoft.com/office/officeart/2008/layout/BendingPictureSemiTransparentText"/>
    <dgm:cxn modelId="{7656FA76-F141-45FC-8C5B-879F6A9A2225}" type="presParOf" srcId="{C759947A-D842-4FFD-ADB3-B04B605CC125}" destId="{CC8E93C1-5DE1-4277-830B-2ECB378D4316}" srcOrd="20" destOrd="0" presId="urn:microsoft.com/office/officeart/2008/layout/BendingPictureSemiTransparentText"/>
    <dgm:cxn modelId="{B2ACFED3-269F-4E16-96AA-1B049241B3CD}" type="presParOf" srcId="{CC8E93C1-5DE1-4277-830B-2ECB378D4316}" destId="{E26E1B20-71DB-44A2-88A8-01C6CDC9ED4C}" srcOrd="0" destOrd="0" presId="urn:microsoft.com/office/officeart/2008/layout/BendingPictureSemiTransparentText"/>
    <dgm:cxn modelId="{C05BA8FB-38C1-407D-B320-BB6C387D3932}" type="presParOf" srcId="{CC8E93C1-5DE1-4277-830B-2ECB378D4316}" destId="{3621F4E7-A0D1-4817-85AD-B868554F009E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AD14D4-D4D6-4E8B-9DAC-621C12E3B8D8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</dgm:pt>
    <dgm:pt modelId="{54737805-2A0E-418C-9D60-78CB004DDE25}">
      <dgm:prSet phldrT="[Text]"/>
      <dgm:spPr/>
      <dgm:t>
        <a:bodyPr/>
        <a:lstStyle/>
        <a:p>
          <a:r>
            <a:rPr lang="is-IS" dirty="0"/>
            <a:t>Commander</a:t>
          </a:r>
          <a:endParaRPr lang="en-US" dirty="0"/>
        </a:p>
      </dgm:t>
    </dgm:pt>
    <dgm:pt modelId="{C21D67DC-3C62-4116-BF4A-117858093C3C}" type="parTrans" cxnId="{DE5B241E-459F-497B-AE03-FEEDD08575DA}">
      <dgm:prSet/>
      <dgm:spPr/>
      <dgm:t>
        <a:bodyPr/>
        <a:lstStyle/>
        <a:p>
          <a:endParaRPr lang="en-US"/>
        </a:p>
      </dgm:t>
    </dgm:pt>
    <dgm:pt modelId="{1EAFDF23-0166-4B4F-8350-55D9D791BC41}" type="sibTrans" cxnId="{DE5B241E-459F-497B-AE03-FEEDD08575DA}">
      <dgm:prSet/>
      <dgm:spPr/>
      <dgm:t>
        <a:bodyPr/>
        <a:lstStyle/>
        <a:p>
          <a:endParaRPr lang="en-US"/>
        </a:p>
      </dgm:t>
    </dgm:pt>
    <dgm:pt modelId="{3E8A7DAC-F02B-44EF-B486-A170EB6DA3B3}">
      <dgm:prSet phldrT="[Text]"/>
      <dgm:spPr/>
      <dgm:t>
        <a:bodyPr/>
        <a:lstStyle/>
        <a:p>
          <a:r>
            <a:rPr lang="is-IS" dirty="0"/>
            <a:t>Logistics</a:t>
          </a:r>
          <a:endParaRPr lang="en-US" dirty="0"/>
        </a:p>
      </dgm:t>
    </dgm:pt>
    <dgm:pt modelId="{1B7C45D2-B5CE-4D5B-8C46-76ECEBC5436C}" type="parTrans" cxnId="{39AD1B28-8C7D-4729-855A-2A37117342DE}">
      <dgm:prSet/>
      <dgm:spPr/>
      <dgm:t>
        <a:bodyPr/>
        <a:lstStyle/>
        <a:p>
          <a:endParaRPr lang="en-US"/>
        </a:p>
      </dgm:t>
    </dgm:pt>
    <dgm:pt modelId="{211EE04C-1202-41E2-9758-4766909BC595}" type="sibTrans" cxnId="{39AD1B28-8C7D-4729-855A-2A37117342DE}">
      <dgm:prSet/>
      <dgm:spPr/>
      <dgm:t>
        <a:bodyPr/>
        <a:lstStyle/>
        <a:p>
          <a:endParaRPr lang="en-US"/>
        </a:p>
      </dgm:t>
    </dgm:pt>
    <dgm:pt modelId="{33BD260D-832C-4C74-8E8C-5EC846CA9D14}">
      <dgm:prSet phldrT="[Text]"/>
      <dgm:spPr/>
      <dgm:t>
        <a:bodyPr/>
        <a:lstStyle/>
        <a:p>
          <a:r>
            <a:rPr lang="en-US" dirty="0"/>
            <a:t>Electronic Warfare</a:t>
          </a:r>
        </a:p>
      </dgm:t>
    </dgm:pt>
    <dgm:pt modelId="{4FBCCFA0-47F9-486D-8414-4379EB2D9CBB}" type="parTrans" cxnId="{9C6B6EEC-48B3-42BC-B35F-B00B1BCD9D16}">
      <dgm:prSet/>
      <dgm:spPr/>
      <dgm:t>
        <a:bodyPr/>
        <a:lstStyle/>
        <a:p>
          <a:endParaRPr lang="en-US"/>
        </a:p>
      </dgm:t>
    </dgm:pt>
    <dgm:pt modelId="{B91691AD-D124-4D34-966A-7B83C659A796}" type="sibTrans" cxnId="{9C6B6EEC-48B3-42BC-B35F-B00B1BCD9D16}">
      <dgm:prSet/>
      <dgm:spPr/>
      <dgm:t>
        <a:bodyPr/>
        <a:lstStyle/>
        <a:p>
          <a:endParaRPr lang="en-US"/>
        </a:p>
      </dgm:t>
    </dgm:pt>
    <dgm:pt modelId="{D8B4A696-6270-4B49-86AE-CAF5DC61852F}">
      <dgm:prSet phldrT="[Text]"/>
      <dgm:spPr/>
      <dgm:t>
        <a:bodyPr/>
        <a:lstStyle/>
        <a:p>
          <a:r>
            <a:rPr lang="is-IS" dirty="0"/>
            <a:t>DPS</a:t>
          </a:r>
          <a:endParaRPr lang="en-US" dirty="0"/>
        </a:p>
      </dgm:t>
    </dgm:pt>
    <dgm:pt modelId="{B4E4B7AD-3D77-4639-A871-B85EA30CED1C}" type="parTrans" cxnId="{48870D64-E8CD-49C7-8F98-146C8988BADC}">
      <dgm:prSet/>
      <dgm:spPr/>
      <dgm:t>
        <a:bodyPr/>
        <a:lstStyle/>
        <a:p>
          <a:endParaRPr lang="en-US"/>
        </a:p>
      </dgm:t>
    </dgm:pt>
    <dgm:pt modelId="{C94FEB70-B0E5-43B1-93B6-1166F2752C25}" type="sibTrans" cxnId="{48870D64-E8CD-49C7-8F98-146C8988BADC}">
      <dgm:prSet/>
      <dgm:spPr/>
      <dgm:t>
        <a:bodyPr/>
        <a:lstStyle/>
        <a:p>
          <a:endParaRPr lang="en-US"/>
        </a:p>
      </dgm:t>
    </dgm:pt>
    <dgm:pt modelId="{342FA212-9D9B-4F1E-B04B-C54DDAF924EA}">
      <dgm:prSet phldrT="[Text]"/>
      <dgm:spPr/>
      <dgm:t>
        <a:bodyPr/>
        <a:lstStyle/>
        <a:p>
          <a:r>
            <a:rPr lang="is-IS" dirty="0"/>
            <a:t>Tackler</a:t>
          </a:r>
          <a:endParaRPr lang="en-US" dirty="0"/>
        </a:p>
      </dgm:t>
    </dgm:pt>
    <dgm:pt modelId="{C9C9853D-1C96-4075-BD7D-95B6DE204AB0}" type="parTrans" cxnId="{2097C612-49A5-487D-BD49-49763CB5A65B}">
      <dgm:prSet/>
      <dgm:spPr/>
      <dgm:t>
        <a:bodyPr/>
        <a:lstStyle/>
        <a:p>
          <a:endParaRPr lang="en-US"/>
        </a:p>
      </dgm:t>
    </dgm:pt>
    <dgm:pt modelId="{3349F114-4850-4D32-87D2-C423BD22502C}" type="sibTrans" cxnId="{2097C612-49A5-487D-BD49-49763CB5A65B}">
      <dgm:prSet/>
      <dgm:spPr/>
      <dgm:t>
        <a:bodyPr/>
        <a:lstStyle/>
        <a:p>
          <a:endParaRPr lang="en-US"/>
        </a:p>
      </dgm:t>
    </dgm:pt>
    <dgm:pt modelId="{598B6A49-87BC-4E6B-A511-8FED58C1D540}" type="pres">
      <dgm:prSet presAssocID="{21AD14D4-D4D6-4E8B-9DAC-621C12E3B8D8}" presName="Name0" presStyleCnt="0">
        <dgm:presLayoutVars>
          <dgm:dir/>
          <dgm:resizeHandles val="exact"/>
        </dgm:presLayoutVars>
      </dgm:prSet>
      <dgm:spPr/>
    </dgm:pt>
    <dgm:pt modelId="{FA962356-C169-4390-954B-D9375B02FE87}" type="pres">
      <dgm:prSet presAssocID="{54737805-2A0E-418C-9D60-78CB004DDE25}" presName="composite" presStyleCnt="0"/>
      <dgm:spPr/>
    </dgm:pt>
    <dgm:pt modelId="{A47004FD-F022-4C40-B5A6-1BB238738C0B}" type="pres">
      <dgm:prSet presAssocID="{54737805-2A0E-418C-9D60-78CB004DDE25}" presName="rect1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6F709202-08A2-462F-99CF-31C7AF26A81A}" type="pres">
      <dgm:prSet presAssocID="{54737805-2A0E-418C-9D60-78CB004DDE25}" presName="rect2" presStyleLbl="trBgShp" presStyleIdx="0" presStyleCnt="5">
        <dgm:presLayoutVars>
          <dgm:bulletEnabled val="1"/>
        </dgm:presLayoutVars>
      </dgm:prSet>
      <dgm:spPr/>
    </dgm:pt>
    <dgm:pt modelId="{E1B6DF3A-A736-4B9F-878D-1B3A304F650D}" type="pres">
      <dgm:prSet presAssocID="{1EAFDF23-0166-4B4F-8350-55D9D791BC41}" presName="sibTrans" presStyleCnt="0"/>
      <dgm:spPr/>
    </dgm:pt>
    <dgm:pt modelId="{16B61B9A-056A-4910-A1CB-2FFAE2B6B460}" type="pres">
      <dgm:prSet presAssocID="{3E8A7DAC-F02B-44EF-B486-A170EB6DA3B3}" presName="composite" presStyleCnt="0"/>
      <dgm:spPr/>
    </dgm:pt>
    <dgm:pt modelId="{F21D3A72-62B4-4558-9A7B-3C42F10F3A12}" type="pres">
      <dgm:prSet presAssocID="{3E8A7DAC-F02B-44EF-B486-A170EB6DA3B3}" presName="rect1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9BE65FF1-8581-4733-8DD1-4B6EA8C91129}" type="pres">
      <dgm:prSet presAssocID="{3E8A7DAC-F02B-44EF-B486-A170EB6DA3B3}" presName="rect2" presStyleLbl="trBgShp" presStyleIdx="1" presStyleCnt="5">
        <dgm:presLayoutVars>
          <dgm:bulletEnabled val="1"/>
        </dgm:presLayoutVars>
      </dgm:prSet>
      <dgm:spPr/>
    </dgm:pt>
    <dgm:pt modelId="{54EF0C3C-D758-462F-BBE6-55CCF3D9609B}" type="pres">
      <dgm:prSet presAssocID="{211EE04C-1202-41E2-9758-4766909BC595}" presName="sibTrans" presStyleCnt="0"/>
      <dgm:spPr/>
    </dgm:pt>
    <dgm:pt modelId="{1C355123-5D2F-4BE2-9440-E56E6D1A907E}" type="pres">
      <dgm:prSet presAssocID="{33BD260D-832C-4C74-8E8C-5EC846CA9D14}" presName="composite" presStyleCnt="0"/>
      <dgm:spPr/>
    </dgm:pt>
    <dgm:pt modelId="{11C9AEB0-D550-454F-A86D-F8CA9C37E4E2}" type="pres">
      <dgm:prSet presAssocID="{33BD260D-832C-4C74-8E8C-5EC846CA9D14}" presName="rect1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</dgm:pt>
    <dgm:pt modelId="{4985F52E-53C6-4F7C-A1D1-13C20B87F4A2}" type="pres">
      <dgm:prSet presAssocID="{33BD260D-832C-4C74-8E8C-5EC846CA9D14}" presName="rect2" presStyleLbl="trBgShp" presStyleIdx="2" presStyleCnt="5">
        <dgm:presLayoutVars>
          <dgm:bulletEnabled val="1"/>
        </dgm:presLayoutVars>
      </dgm:prSet>
      <dgm:spPr/>
    </dgm:pt>
    <dgm:pt modelId="{C7294ECA-1FFA-438D-B023-D017BD932930}" type="pres">
      <dgm:prSet presAssocID="{B91691AD-D124-4D34-966A-7B83C659A796}" presName="sibTrans" presStyleCnt="0"/>
      <dgm:spPr/>
    </dgm:pt>
    <dgm:pt modelId="{0A4AE167-C1DA-448E-AA73-8125A2E7CA60}" type="pres">
      <dgm:prSet presAssocID="{D8B4A696-6270-4B49-86AE-CAF5DC61852F}" presName="composite" presStyleCnt="0"/>
      <dgm:spPr/>
    </dgm:pt>
    <dgm:pt modelId="{695472B7-65A5-4E0D-AE3C-AA522515FFFC}" type="pres">
      <dgm:prSet presAssocID="{D8B4A696-6270-4B49-86AE-CAF5DC61852F}" presName="rect1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7BCAD76B-A35A-4AED-8CE3-48945EDD9E33}" type="pres">
      <dgm:prSet presAssocID="{D8B4A696-6270-4B49-86AE-CAF5DC61852F}" presName="rect2" presStyleLbl="trBgShp" presStyleIdx="3" presStyleCnt="5">
        <dgm:presLayoutVars>
          <dgm:bulletEnabled val="1"/>
        </dgm:presLayoutVars>
      </dgm:prSet>
      <dgm:spPr/>
    </dgm:pt>
    <dgm:pt modelId="{E791BC38-899B-4C47-891C-A27F7B824064}" type="pres">
      <dgm:prSet presAssocID="{C94FEB70-B0E5-43B1-93B6-1166F2752C25}" presName="sibTrans" presStyleCnt="0"/>
      <dgm:spPr/>
    </dgm:pt>
    <dgm:pt modelId="{B1AADB03-B953-42F8-95A3-8A230D001E1E}" type="pres">
      <dgm:prSet presAssocID="{342FA212-9D9B-4F1E-B04B-C54DDAF924EA}" presName="composite" presStyleCnt="0"/>
      <dgm:spPr/>
    </dgm:pt>
    <dgm:pt modelId="{FB14A434-CBA2-4370-99F7-BF9C311EAE11}" type="pres">
      <dgm:prSet presAssocID="{342FA212-9D9B-4F1E-B04B-C54DDAF924EA}" presName="rect1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5420CE00-DAA1-45CF-BBC7-99E0ECB1242C}" type="pres">
      <dgm:prSet presAssocID="{342FA212-9D9B-4F1E-B04B-C54DDAF924EA}" presName="rect2" presStyleLbl="trBgShp" presStyleIdx="4" presStyleCnt="5">
        <dgm:presLayoutVars>
          <dgm:bulletEnabled val="1"/>
        </dgm:presLayoutVars>
      </dgm:prSet>
      <dgm:spPr/>
    </dgm:pt>
  </dgm:ptLst>
  <dgm:cxnLst>
    <dgm:cxn modelId="{2097C612-49A5-487D-BD49-49763CB5A65B}" srcId="{21AD14D4-D4D6-4E8B-9DAC-621C12E3B8D8}" destId="{342FA212-9D9B-4F1E-B04B-C54DDAF924EA}" srcOrd="4" destOrd="0" parTransId="{C9C9853D-1C96-4075-BD7D-95B6DE204AB0}" sibTransId="{3349F114-4850-4D32-87D2-C423BD22502C}"/>
    <dgm:cxn modelId="{DE5B241E-459F-497B-AE03-FEEDD08575DA}" srcId="{21AD14D4-D4D6-4E8B-9DAC-621C12E3B8D8}" destId="{54737805-2A0E-418C-9D60-78CB004DDE25}" srcOrd="0" destOrd="0" parTransId="{C21D67DC-3C62-4116-BF4A-117858093C3C}" sibTransId="{1EAFDF23-0166-4B4F-8350-55D9D791BC41}"/>
    <dgm:cxn modelId="{39AD1B28-8C7D-4729-855A-2A37117342DE}" srcId="{21AD14D4-D4D6-4E8B-9DAC-621C12E3B8D8}" destId="{3E8A7DAC-F02B-44EF-B486-A170EB6DA3B3}" srcOrd="1" destOrd="0" parTransId="{1B7C45D2-B5CE-4D5B-8C46-76ECEBC5436C}" sibTransId="{211EE04C-1202-41E2-9758-4766909BC595}"/>
    <dgm:cxn modelId="{98C54D41-0B92-4CFF-9148-17A04EA169A4}" type="presOf" srcId="{21AD14D4-D4D6-4E8B-9DAC-621C12E3B8D8}" destId="{598B6A49-87BC-4E6B-A511-8FED58C1D540}" srcOrd="0" destOrd="0" presId="urn:microsoft.com/office/officeart/2008/layout/BendingPictureSemiTransparentText"/>
    <dgm:cxn modelId="{48870D64-E8CD-49C7-8F98-146C8988BADC}" srcId="{21AD14D4-D4D6-4E8B-9DAC-621C12E3B8D8}" destId="{D8B4A696-6270-4B49-86AE-CAF5DC61852F}" srcOrd="3" destOrd="0" parTransId="{B4E4B7AD-3D77-4639-A871-B85EA30CED1C}" sibTransId="{C94FEB70-B0E5-43B1-93B6-1166F2752C25}"/>
    <dgm:cxn modelId="{5B3CC476-0A81-47E8-9008-426963343B88}" type="presOf" srcId="{342FA212-9D9B-4F1E-B04B-C54DDAF924EA}" destId="{5420CE00-DAA1-45CF-BBC7-99E0ECB1242C}" srcOrd="0" destOrd="0" presId="urn:microsoft.com/office/officeart/2008/layout/BendingPictureSemiTransparentText"/>
    <dgm:cxn modelId="{28CFF7A6-F5A8-4F35-B354-0556974002AF}" type="presOf" srcId="{33BD260D-832C-4C74-8E8C-5EC846CA9D14}" destId="{4985F52E-53C6-4F7C-A1D1-13C20B87F4A2}" srcOrd="0" destOrd="0" presId="urn:microsoft.com/office/officeart/2008/layout/BendingPictureSemiTransparentText"/>
    <dgm:cxn modelId="{0D7AECB3-B69E-4377-B656-B89349AE0979}" type="presOf" srcId="{54737805-2A0E-418C-9D60-78CB004DDE25}" destId="{6F709202-08A2-462F-99CF-31C7AF26A81A}" srcOrd="0" destOrd="0" presId="urn:microsoft.com/office/officeart/2008/layout/BendingPictureSemiTransparentText"/>
    <dgm:cxn modelId="{6CB205BE-CE38-4FA6-9192-4C9FB9DA564B}" type="presOf" srcId="{D8B4A696-6270-4B49-86AE-CAF5DC61852F}" destId="{7BCAD76B-A35A-4AED-8CE3-48945EDD9E33}" srcOrd="0" destOrd="0" presId="urn:microsoft.com/office/officeart/2008/layout/BendingPictureSemiTransparentText"/>
    <dgm:cxn modelId="{9C6B6EEC-48B3-42BC-B35F-B00B1BCD9D16}" srcId="{21AD14D4-D4D6-4E8B-9DAC-621C12E3B8D8}" destId="{33BD260D-832C-4C74-8E8C-5EC846CA9D14}" srcOrd="2" destOrd="0" parTransId="{4FBCCFA0-47F9-486D-8414-4379EB2D9CBB}" sibTransId="{B91691AD-D124-4D34-966A-7B83C659A796}"/>
    <dgm:cxn modelId="{D37737FA-E965-41E8-8E58-24FC7B92F19D}" type="presOf" srcId="{3E8A7DAC-F02B-44EF-B486-A170EB6DA3B3}" destId="{9BE65FF1-8581-4733-8DD1-4B6EA8C91129}" srcOrd="0" destOrd="0" presId="urn:microsoft.com/office/officeart/2008/layout/BendingPictureSemiTransparentText"/>
    <dgm:cxn modelId="{4B0693AF-C060-4361-B719-14053BBC8C45}" type="presParOf" srcId="{598B6A49-87BC-4E6B-A511-8FED58C1D540}" destId="{FA962356-C169-4390-954B-D9375B02FE87}" srcOrd="0" destOrd="0" presId="urn:microsoft.com/office/officeart/2008/layout/BendingPictureSemiTransparentText"/>
    <dgm:cxn modelId="{6C434F84-0F84-4528-A962-C819D11F03C0}" type="presParOf" srcId="{FA962356-C169-4390-954B-D9375B02FE87}" destId="{A47004FD-F022-4C40-B5A6-1BB238738C0B}" srcOrd="0" destOrd="0" presId="urn:microsoft.com/office/officeart/2008/layout/BendingPictureSemiTransparentText"/>
    <dgm:cxn modelId="{1FCE6697-A0D1-41AB-BB91-2FEBAB0C5D3C}" type="presParOf" srcId="{FA962356-C169-4390-954B-D9375B02FE87}" destId="{6F709202-08A2-462F-99CF-31C7AF26A81A}" srcOrd="1" destOrd="0" presId="urn:microsoft.com/office/officeart/2008/layout/BendingPictureSemiTransparentText"/>
    <dgm:cxn modelId="{25E20F5A-727D-4F80-A743-C0E563BE22FF}" type="presParOf" srcId="{598B6A49-87BC-4E6B-A511-8FED58C1D540}" destId="{E1B6DF3A-A736-4B9F-878D-1B3A304F650D}" srcOrd="1" destOrd="0" presId="urn:microsoft.com/office/officeart/2008/layout/BendingPictureSemiTransparentText"/>
    <dgm:cxn modelId="{8DA5A715-50D3-4742-A40E-B2DA7D74CE92}" type="presParOf" srcId="{598B6A49-87BC-4E6B-A511-8FED58C1D540}" destId="{16B61B9A-056A-4910-A1CB-2FFAE2B6B460}" srcOrd="2" destOrd="0" presId="urn:microsoft.com/office/officeart/2008/layout/BendingPictureSemiTransparentText"/>
    <dgm:cxn modelId="{F9366D74-4D4E-4CDD-881F-9905311B4A80}" type="presParOf" srcId="{16B61B9A-056A-4910-A1CB-2FFAE2B6B460}" destId="{F21D3A72-62B4-4558-9A7B-3C42F10F3A12}" srcOrd="0" destOrd="0" presId="urn:microsoft.com/office/officeart/2008/layout/BendingPictureSemiTransparentText"/>
    <dgm:cxn modelId="{3B4A500E-E739-4D50-8072-0795A2FF5A0C}" type="presParOf" srcId="{16B61B9A-056A-4910-A1CB-2FFAE2B6B460}" destId="{9BE65FF1-8581-4733-8DD1-4B6EA8C91129}" srcOrd="1" destOrd="0" presId="urn:microsoft.com/office/officeart/2008/layout/BendingPictureSemiTransparentText"/>
    <dgm:cxn modelId="{F18E40D1-8FB4-4CF0-953D-6D4061462F56}" type="presParOf" srcId="{598B6A49-87BC-4E6B-A511-8FED58C1D540}" destId="{54EF0C3C-D758-462F-BBE6-55CCF3D9609B}" srcOrd="3" destOrd="0" presId="urn:microsoft.com/office/officeart/2008/layout/BendingPictureSemiTransparentText"/>
    <dgm:cxn modelId="{7D330278-CC64-4C37-9750-5A02275B4F25}" type="presParOf" srcId="{598B6A49-87BC-4E6B-A511-8FED58C1D540}" destId="{1C355123-5D2F-4BE2-9440-E56E6D1A907E}" srcOrd="4" destOrd="0" presId="urn:microsoft.com/office/officeart/2008/layout/BendingPictureSemiTransparentText"/>
    <dgm:cxn modelId="{AA384B4C-DBE8-4AFD-85D9-E85A73FC1346}" type="presParOf" srcId="{1C355123-5D2F-4BE2-9440-E56E6D1A907E}" destId="{11C9AEB0-D550-454F-A86D-F8CA9C37E4E2}" srcOrd="0" destOrd="0" presId="urn:microsoft.com/office/officeart/2008/layout/BendingPictureSemiTransparentText"/>
    <dgm:cxn modelId="{54205ED9-F701-4A8C-9793-153AE8E48E16}" type="presParOf" srcId="{1C355123-5D2F-4BE2-9440-E56E6D1A907E}" destId="{4985F52E-53C6-4F7C-A1D1-13C20B87F4A2}" srcOrd="1" destOrd="0" presId="urn:microsoft.com/office/officeart/2008/layout/BendingPictureSemiTransparentText"/>
    <dgm:cxn modelId="{D0F6615A-8537-4440-A8EB-0CEA71A56781}" type="presParOf" srcId="{598B6A49-87BC-4E6B-A511-8FED58C1D540}" destId="{C7294ECA-1FFA-438D-B023-D017BD932930}" srcOrd="5" destOrd="0" presId="urn:microsoft.com/office/officeart/2008/layout/BendingPictureSemiTransparentText"/>
    <dgm:cxn modelId="{6D891DEA-8DD2-49DD-BC03-BB8E03201B4C}" type="presParOf" srcId="{598B6A49-87BC-4E6B-A511-8FED58C1D540}" destId="{0A4AE167-C1DA-448E-AA73-8125A2E7CA60}" srcOrd="6" destOrd="0" presId="urn:microsoft.com/office/officeart/2008/layout/BendingPictureSemiTransparentText"/>
    <dgm:cxn modelId="{7F955FDA-544B-443A-B2E7-4D8C880CE24E}" type="presParOf" srcId="{0A4AE167-C1DA-448E-AA73-8125A2E7CA60}" destId="{695472B7-65A5-4E0D-AE3C-AA522515FFFC}" srcOrd="0" destOrd="0" presId="urn:microsoft.com/office/officeart/2008/layout/BendingPictureSemiTransparentText"/>
    <dgm:cxn modelId="{D926F9FF-8634-4266-8C77-417F5AB513CB}" type="presParOf" srcId="{0A4AE167-C1DA-448E-AA73-8125A2E7CA60}" destId="{7BCAD76B-A35A-4AED-8CE3-48945EDD9E33}" srcOrd="1" destOrd="0" presId="urn:microsoft.com/office/officeart/2008/layout/BendingPictureSemiTransparentText"/>
    <dgm:cxn modelId="{6A9F224C-96B6-40BC-ABE8-C19C977A328E}" type="presParOf" srcId="{598B6A49-87BC-4E6B-A511-8FED58C1D540}" destId="{E791BC38-899B-4C47-891C-A27F7B824064}" srcOrd="7" destOrd="0" presId="urn:microsoft.com/office/officeart/2008/layout/BendingPictureSemiTransparentText"/>
    <dgm:cxn modelId="{463F9CAE-8360-42E0-A6E6-30B113E536C2}" type="presParOf" srcId="{598B6A49-87BC-4E6B-A511-8FED58C1D540}" destId="{B1AADB03-B953-42F8-95A3-8A230D001E1E}" srcOrd="8" destOrd="0" presId="urn:microsoft.com/office/officeart/2008/layout/BendingPictureSemiTransparentText"/>
    <dgm:cxn modelId="{F6990341-9DEC-43B0-AF60-161C64B0E914}" type="presParOf" srcId="{B1AADB03-B953-42F8-95A3-8A230D001E1E}" destId="{FB14A434-CBA2-4370-99F7-BF9C311EAE11}" srcOrd="0" destOrd="0" presId="urn:microsoft.com/office/officeart/2008/layout/BendingPictureSemiTransparentText"/>
    <dgm:cxn modelId="{32BBDD64-E6F7-48CB-9F7D-73C0C6CA7F3B}" type="presParOf" srcId="{B1AADB03-B953-42F8-95A3-8A230D001E1E}" destId="{5420CE00-DAA1-45CF-BBC7-99E0ECB1242C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76CAA8-78E4-41BE-8EE1-4967A5EA245C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653977-E73B-469B-BD9A-9FFF107B2371}">
      <dgm:prSet phldrT="[Text]"/>
      <dgm:spPr/>
      <dgm:t>
        <a:bodyPr/>
        <a:lstStyle/>
        <a:p>
          <a:r>
            <a:rPr lang="is-IS" dirty="0"/>
            <a:t>Dagon</a:t>
          </a:r>
          <a:endParaRPr lang="en-US" dirty="0"/>
        </a:p>
      </dgm:t>
    </dgm:pt>
    <dgm:pt modelId="{C80B9F54-9D0F-4882-97AC-63DEB1646E1E}" type="parTrans" cxnId="{3E016D65-56B4-48E6-A0FA-F6CE4E543051}">
      <dgm:prSet/>
      <dgm:spPr/>
      <dgm:t>
        <a:bodyPr/>
        <a:lstStyle/>
        <a:p>
          <a:endParaRPr lang="en-US"/>
        </a:p>
      </dgm:t>
    </dgm:pt>
    <dgm:pt modelId="{3808BA6D-7A7C-4CBE-9087-6BE40518B420}" type="sibTrans" cxnId="{3E016D65-56B4-48E6-A0FA-F6CE4E543051}">
      <dgm:prSet/>
      <dgm:spPr/>
      <dgm:t>
        <a:bodyPr/>
        <a:lstStyle/>
        <a:p>
          <a:endParaRPr lang="en-US"/>
        </a:p>
      </dgm:t>
    </dgm:pt>
    <dgm:pt modelId="{FC2CADEC-438F-4341-8C68-E98A0A96E364}">
      <dgm:prSet phldrT="[Text]"/>
      <dgm:spPr/>
      <dgm:t>
        <a:bodyPr/>
        <a:lstStyle/>
        <a:p>
          <a:r>
            <a:rPr lang="is-IS" dirty="0"/>
            <a:t>Chemosh</a:t>
          </a:r>
          <a:endParaRPr lang="en-US" dirty="0"/>
        </a:p>
      </dgm:t>
    </dgm:pt>
    <dgm:pt modelId="{AA5F046D-1F20-4B25-A3E3-D97CB6E064A1}" type="parTrans" cxnId="{445B8A13-5AF6-4B8A-B90F-C58FC48E3A7E}">
      <dgm:prSet/>
      <dgm:spPr/>
      <dgm:t>
        <a:bodyPr/>
        <a:lstStyle/>
        <a:p>
          <a:endParaRPr lang="en-US"/>
        </a:p>
      </dgm:t>
    </dgm:pt>
    <dgm:pt modelId="{A3E8210A-6814-492A-8FA4-CBF087C15A32}" type="sibTrans" cxnId="{445B8A13-5AF6-4B8A-B90F-C58FC48E3A7E}">
      <dgm:prSet/>
      <dgm:spPr/>
      <dgm:t>
        <a:bodyPr/>
        <a:lstStyle/>
        <a:p>
          <a:endParaRPr lang="en-US"/>
        </a:p>
      </dgm:t>
    </dgm:pt>
    <dgm:pt modelId="{1EC8E68F-A124-4641-9CF3-6381B49C4D57}">
      <dgm:prSet phldrT="[Text]"/>
      <dgm:spPr/>
      <dgm:t>
        <a:bodyPr/>
        <a:lstStyle/>
        <a:p>
          <a:r>
            <a:rPr lang="is-IS" dirty="0"/>
            <a:t>Molok</a:t>
          </a:r>
          <a:endParaRPr lang="en-US" dirty="0"/>
        </a:p>
      </dgm:t>
    </dgm:pt>
    <dgm:pt modelId="{1EE5A270-7FF8-4D42-9581-132F944E7ED1}" type="parTrans" cxnId="{EB34B504-11B4-4918-8F6D-CF85E89D2C4A}">
      <dgm:prSet/>
      <dgm:spPr/>
      <dgm:t>
        <a:bodyPr/>
        <a:lstStyle/>
        <a:p>
          <a:endParaRPr lang="en-US"/>
        </a:p>
      </dgm:t>
    </dgm:pt>
    <dgm:pt modelId="{912FD26C-858A-4C86-B3FA-021F19BE28A3}" type="sibTrans" cxnId="{EB34B504-11B4-4918-8F6D-CF85E89D2C4A}">
      <dgm:prSet/>
      <dgm:spPr/>
      <dgm:t>
        <a:bodyPr/>
        <a:lstStyle/>
        <a:p>
          <a:endParaRPr lang="en-US"/>
        </a:p>
      </dgm:t>
    </dgm:pt>
    <dgm:pt modelId="{D2EF07EC-DC00-4745-B60C-725EC183EF2D}" type="pres">
      <dgm:prSet presAssocID="{8D76CAA8-78E4-41BE-8EE1-4967A5EA245C}" presName="Name0" presStyleCnt="0">
        <dgm:presLayoutVars>
          <dgm:dir/>
          <dgm:resizeHandles val="exact"/>
        </dgm:presLayoutVars>
      </dgm:prSet>
      <dgm:spPr/>
    </dgm:pt>
    <dgm:pt modelId="{FABD39D9-BA08-4329-AD8E-93F11B371934}" type="pres">
      <dgm:prSet presAssocID="{60653977-E73B-469B-BD9A-9FFF107B2371}" presName="composite" presStyleCnt="0"/>
      <dgm:spPr/>
    </dgm:pt>
    <dgm:pt modelId="{0CF9A6BD-7217-4315-B083-3A1F476D1189}" type="pres">
      <dgm:prSet presAssocID="{60653977-E73B-469B-BD9A-9FFF107B2371}" presName="rect1" presStyleLbl="bgShp" presStyleIdx="0" presStyleCnt="3" custScaleX="100039" custLinFactNeighborX="-36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F8EE94D-C40B-468A-A782-469F81C394E8}" type="pres">
      <dgm:prSet presAssocID="{60653977-E73B-469B-BD9A-9FFF107B2371}" presName="rect2" presStyleLbl="trBgShp" presStyleIdx="0" presStyleCnt="3">
        <dgm:presLayoutVars>
          <dgm:bulletEnabled val="1"/>
        </dgm:presLayoutVars>
      </dgm:prSet>
      <dgm:spPr/>
    </dgm:pt>
    <dgm:pt modelId="{BD139575-803F-4F0A-BF5C-F3813ED356D3}" type="pres">
      <dgm:prSet presAssocID="{3808BA6D-7A7C-4CBE-9087-6BE40518B420}" presName="sibTrans" presStyleCnt="0"/>
      <dgm:spPr/>
    </dgm:pt>
    <dgm:pt modelId="{F4279513-D12C-4885-A5F7-7F231CC7F091}" type="pres">
      <dgm:prSet presAssocID="{FC2CADEC-438F-4341-8C68-E98A0A96E364}" presName="composite" presStyleCnt="0"/>
      <dgm:spPr/>
    </dgm:pt>
    <dgm:pt modelId="{F94A396A-2A02-4BDA-B58D-48DF95F6273F}" type="pres">
      <dgm:prSet presAssocID="{FC2CADEC-438F-4341-8C68-E98A0A96E364}" presName="rect1" presStyleLbl="bgShp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002D8BE-4F3B-45AF-A51B-49561781357E}" type="pres">
      <dgm:prSet presAssocID="{FC2CADEC-438F-4341-8C68-E98A0A96E364}" presName="rect2" presStyleLbl="trBgShp" presStyleIdx="1" presStyleCnt="3">
        <dgm:presLayoutVars>
          <dgm:bulletEnabled val="1"/>
        </dgm:presLayoutVars>
      </dgm:prSet>
      <dgm:spPr/>
    </dgm:pt>
    <dgm:pt modelId="{D160C389-C934-4F78-9ED9-BC3673BFF9C0}" type="pres">
      <dgm:prSet presAssocID="{A3E8210A-6814-492A-8FA4-CBF087C15A32}" presName="sibTrans" presStyleCnt="0"/>
      <dgm:spPr/>
    </dgm:pt>
    <dgm:pt modelId="{4556F3DA-0C98-4E63-975E-DE9A28FD1BB7}" type="pres">
      <dgm:prSet presAssocID="{1EC8E68F-A124-4641-9CF3-6381B49C4D57}" presName="composite" presStyleCnt="0"/>
      <dgm:spPr/>
    </dgm:pt>
    <dgm:pt modelId="{47A97B70-036C-46F7-AA4C-D8F9967E5E49}" type="pres">
      <dgm:prSet presAssocID="{1EC8E68F-A124-4641-9CF3-6381B49C4D57}" presName="rect1" presStyleLbl="bgShp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0AA51B3-2648-4F4B-A5AC-40208D01ECF9}" type="pres">
      <dgm:prSet presAssocID="{1EC8E68F-A124-4641-9CF3-6381B49C4D57}" presName="rect2" presStyleLbl="trBgShp" presStyleIdx="2" presStyleCnt="3">
        <dgm:presLayoutVars>
          <dgm:bulletEnabled val="1"/>
        </dgm:presLayoutVars>
      </dgm:prSet>
      <dgm:spPr/>
    </dgm:pt>
  </dgm:ptLst>
  <dgm:cxnLst>
    <dgm:cxn modelId="{EFF5A602-118A-4CEF-A0C2-056723ECD3B1}" type="presOf" srcId="{1EC8E68F-A124-4641-9CF3-6381B49C4D57}" destId="{D0AA51B3-2648-4F4B-A5AC-40208D01ECF9}" srcOrd="0" destOrd="0" presId="urn:microsoft.com/office/officeart/2008/layout/BendingPictureSemiTransparentText"/>
    <dgm:cxn modelId="{EB34B504-11B4-4918-8F6D-CF85E89D2C4A}" srcId="{8D76CAA8-78E4-41BE-8EE1-4967A5EA245C}" destId="{1EC8E68F-A124-4641-9CF3-6381B49C4D57}" srcOrd="2" destOrd="0" parTransId="{1EE5A270-7FF8-4D42-9581-132F944E7ED1}" sibTransId="{912FD26C-858A-4C86-B3FA-021F19BE28A3}"/>
    <dgm:cxn modelId="{445B8A13-5AF6-4B8A-B90F-C58FC48E3A7E}" srcId="{8D76CAA8-78E4-41BE-8EE1-4967A5EA245C}" destId="{FC2CADEC-438F-4341-8C68-E98A0A96E364}" srcOrd="1" destOrd="0" parTransId="{AA5F046D-1F20-4B25-A3E3-D97CB6E064A1}" sibTransId="{A3E8210A-6814-492A-8FA4-CBF087C15A32}"/>
    <dgm:cxn modelId="{56E2F630-A37F-480B-A76C-A425B82A9421}" type="presOf" srcId="{8D76CAA8-78E4-41BE-8EE1-4967A5EA245C}" destId="{D2EF07EC-DC00-4745-B60C-725EC183EF2D}" srcOrd="0" destOrd="0" presId="urn:microsoft.com/office/officeart/2008/layout/BendingPictureSemiTransparentText"/>
    <dgm:cxn modelId="{3E016D65-56B4-48E6-A0FA-F6CE4E543051}" srcId="{8D76CAA8-78E4-41BE-8EE1-4967A5EA245C}" destId="{60653977-E73B-469B-BD9A-9FFF107B2371}" srcOrd="0" destOrd="0" parTransId="{C80B9F54-9D0F-4882-97AC-63DEB1646E1E}" sibTransId="{3808BA6D-7A7C-4CBE-9087-6BE40518B420}"/>
    <dgm:cxn modelId="{7ABAD658-A026-4D23-B0F0-B7A962DAAA1A}" type="presOf" srcId="{FC2CADEC-438F-4341-8C68-E98A0A96E364}" destId="{3002D8BE-4F3B-45AF-A51B-49561781357E}" srcOrd="0" destOrd="0" presId="urn:microsoft.com/office/officeart/2008/layout/BendingPictureSemiTransparentText"/>
    <dgm:cxn modelId="{32F2FAAC-BD56-4F12-88AE-D758943FE3B4}" type="presOf" srcId="{60653977-E73B-469B-BD9A-9FFF107B2371}" destId="{3F8EE94D-C40B-468A-A782-469F81C394E8}" srcOrd="0" destOrd="0" presId="urn:microsoft.com/office/officeart/2008/layout/BendingPictureSemiTransparentText"/>
    <dgm:cxn modelId="{B71B7B0A-8AB4-4A54-8B39-A8702C6732B8}" type="presParOf" srcId="{D2EF07EC-DC00-4745-B60C-725EC183EF2D}" destId="{FABD39D9-BA08-4329-AD8E-93F11B371934}" srcOrd="0" destOrd="0" presId="urn:microsoft.com/office/officeart/2008/layout/BendingPictureSemiTransparentText"/>
    <dgm:cxn modelId="{0BF47B5B-0646-45A0-AD00-998537E9FFAB}" type="presParOf" srcId="{FABD39D9-BA08-4329-AD8E-93F11B371934}" destId="{0CF9A6BD-7217-4315-B083-3A1F476D1189}" srcOrd="0" destOrd="0" presId="urn:microsoft.com/office/officeart/2008/layout/BendingPictureSemiTransparentText"/>
    <dgm:cxn modelId="{154832B7-9475-4E97-976C-C0E2E6D15A2D}" type="presParOf" srcId="{FABD39D9-BA08-4329-AD8E-93F11B371934}" destId="{3F8EE94D-C40B-468A-A782-469F81C394E8}" srcOrd="1" destOrd="0" presId="urn:microsoft.com/office/officeart/2008/layout/BendingPictureSemiTransparentText"/>
    <dgm:cxn modelId="{50032F8B-F816-46B5-A136-E3527D55C7E1}" type="presParOf" srcId="{D2EF07EC-DC00-4745-B60C-725EC183EF2D}" destId="{BD139575-803F-4F0A-BF5C-F3813ED356D3}" srcOrd="1" destOrd="0" presId="urn:microsoft.com/office/officeart/2008/layout/BendingPictureSemiTransparentText"/>
    <dgm:cxn modelId="{6CD59170-1BE8-41BF-A021-73FFFF5554AF}" type="presParOf" srcId="{D2EF07EC-DC00-4745-B60C-725EC183EF2D}" destId="{F4279513-D12C-4885-A5F7-7F231CC7F091}" srcOrd="2" destOrd="0" presId="urn:microsoft.com/office/officeart/2008/layout/BendingPictureSemiTransparentText"/>
    <dgm:cxn modelId="{65BF6331-8163-45C9-87E3-CE366321DAE5}" type="presParOf" srcId="{F4279513-D12C-4885-A5F7-7F231CC7F091}" destId="{F94A396A-2A02-4BDA-B58D-48DF95F6273F}" srcOrd="0" destOrd="0" presId="urn:microsoft.com/office/officeart/2008/layout/BendingPictureSemiTransparentText"/>
    <dgm:cxn modelId="{26AECF9D-0493-41CA-B899-1616A6CC3AFA}" type="presParOf" srcId="{F4279513-D12C-4885-A5F7-7F231CC7F091}" destId="{3002D8BE-4F3B-45AF-A51B-49561781357E}" srcOrd="1" destOrd="0" presId="urn:microsoft.com/office/officeart/2008/layout/BendingPictureSemiTransparentText"/>
    <dgm:cxn modelId="{75663EBE-B2ED-4626-B64E-E95AF1CD5E91}" type="presParOf" srcId="{D2EF07EC-DC00-4745-B60C-725EC183EF2D}" destId="{D160C389-C934-4F78-9ED9-BC3673BFF9C0}" srcOrd="3" destOrd="0" presId="urn:microsoft.com/office/officeart/2008/layout/BendingPictureSemiTransparentText"/>
    <dgm:cxn modelId="{D2FC449D-AFD1-48E9-A41E-D6FB37299FCE}" type="presParOf" srcId="{D2EF07EC-DC00-4745-B60C-725EC183EF2D}" destId="{4556F3DA-0C98-4E63-975E-DE9A28FD1BB7}" srcOrd="4" destOrd="0" presId="urn:microsoft.com/office/officeart/2008/layout/BendingPictureSemiTransparentText"/>
    <dgm:cxn modelId="{957CF8C9-8124-4643-A578-800722BE5BF5}" type="presParOf" srcId="{4556F3DA-0C98-4E63-975E-DE9A28FD1BB7}" destId="{47A97B70-036C-46F7-AA4C-D8F9967E5E49}" srcOrd="0" destOrd="0" presId="urn:microsoft.com/office/officeart/2008/layout/BendingPictureSemiTransparentText"/>
    <dgm:cxn modelId="{AE1FAE82-841F-44ED-A498-E7D667802675}" type="presParOf" srcId="{4556F3DA-0C98-4E63-975E-DE9A28FD1BB7}" destId="{D0AA51B3-2648-4F4B-A5AC-40208D01ECF9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E525AC-9B28-44C3-B6DE-5C8BCC6BBA4A}" type="doc">
      <dgm:prSet loTypeId="urn:microsoft.com/office/officeart/2005/8/layout/cycle3" loCatId="cycle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D4F3EA6-AAD7-4F1F-A863-326B0984E896}">
      <dgm:prSet phldrT="[Text]"/>
      <dgm:spPr/>
      <dgm:t>
        <a:bodyPr/>
        <a:lstStyle/>
        <a:p>
          <a:r>
            <a:rPr lang="en-US" dirty="0"/>
            <a:t>Periodic Timer</a:t>
          </a:r>
        </a:p>
      </dgm:t>
    </dgm:pt>
    <dgm:pt modelId="{BE0323CA-A7ED-4D35-85D2-54321E86485F}" type="parTrans" cxnId="{B771D11C-C77C-4EFC-91D9-96888144DDA1}">
      <dgm:prSet/>
      <dgm:spPr/>
      <dgm:t>
        <a:bodyPr/>
        <a:lstStyle/>
        <a:p>
          <a:endParaRPr lang="en-US"/>
        </a:p>
      </dgm:t>
    </dgm:pt>
    <dgm:pt modelId="{88A7B919-D62C-4298-A144-3FEF397E377A}" type="sibTrans" cxnId="{B771D11C-C77C-4EFC-91D9-96888144DDA1}">
      <dgm:prSet/>
      <dgm:spPr/>
      <dgm:t>
        <a:bodyPr/>
        <a:lstStyle/>
        <a:p>
          <a:endParaRPr lang="en-US"/>
        </a:p>
      </dgm:t>
    </dgm:pt>
    <dgm:pt modelId="{D156DE21-E1EC-4D4C-9724-5B39D2954A5F}">
      <dgm:prSet phldrT="[Text]"/>
      <dgm:spPr/>
      <dgm:t>
        <a:bodyPr/>
        <a:lstStyle/>
        <a:p>
          <a:r>
            <a:rPr lang="en-US" dirty="0"/>
            <a:t>Sum Player Fleet Points</a:t>
          </a:r>
        </a:p>
      </dgm:t>
    </dgm:pt>
    <dgm:pt modelId="{CAB3ABEE-FD70-4BF1-A6B5-0786753CF6BA}" type="parTrans" cxnId="{9E8DB418-4F58-4328-A801-3777A24459C8}">
      <dgm:prSet/>
      <dgm:spPr/>
      <dgm:t>
        <a:bodyPr/>
        <a:lstStyle/>
        <a:p>
          <a:endParaRPr lang="en-US"/>
        </a:p>
      </dgm:t>
    </dgm:pt>
    <dgm:pt modelId="{495D372A-ACA5-4E84-9CC3-626B1887230F}" type="sibTrans" cxnId="{9E8DB418-4F58-4328-A801-3777A24459C8}">
      <dgm:prSet/>
      <dgm:spPr/>
      <dgm:t>
        <a:bodyPr/>
        <a:lstStyle/>
        <a:p>
          <a:endParaRPr lang="en-US"/>
        </a:p>
      </dgm:t>
    </dgm:pt>
    <dgm:pt modelId="{13815636-2D26-4D22-A761-95A70528A718}">
      <dgm:prSet phldrT="[Text]"/>
      <dgm:spPr/>
      <dgm:t>
        <a:bodyPr/>
        <a:lstStyle/>
        <a:p>
          <a:r>
            <a:rPr lang="en-US" dirty="0"/>
            <a:t>Sum NPC Fleet Points</a:t>
          </a:r>
        </a:p>
      </dgm:t>
    </dgm:pt>
    <dgm:pt modelId="{C96BFD9F-44A8-489B-9F7E-6F25BCB1C0CB}" type="parTrans" cxnId="{8C4D78B0-2FA0-4859-9363-528D8974D354}">
      <dgm:prSet/>
      <dgm:spPr/>
      <dgm:t>
        <a:bodyPr/>
        <a:lstStyle/>
        <a:p>
          <a:endParaRPr lang="en-US"/>
        </a:p>
      </dgm:t>
    </dgm:pt>
    <dgm:pt modelId="{2A0FDAF5-F401-4034-A018-B5903A88B497}" type="sibTrans" cxnId="{8C4D78B0-2FA0-4859-9363-528D8974D354}">
      <dgm:prSet/>
      <dgm:spPr/>
      <dgm:t>
        <a:bodyPr/>
        <a:lstStyle/>
        <a:p>
          <a:endParaRPr lang="en-US"/>
        </a:p>
      </dgm:t>
    </dgm:pt>
    <dgm:pt modelId="{9F4C6762-7112-4CBA-AA95-96277D57896E}">
      <dgm:prSet phldrT="[Text]"/>
      <dgm:spPr/>
      <dgm:t>
        <a:bodyPr/>
        <a:lstStyle/>
        <a:p>
          <a:r>
            <a:rPr lang="en-US" dirty="0"/>
            <a:t>Spawn NPC From Spawn Table</a:t>
          </a:r>
        </a:p>
      </dgm:t>
    </dgm:pt>
    <dgm:pt modelId="{70E6C9D1-7402-4FD8-A16E-0B4076748FF0}" type="parTrans" cxnId="{C3FDD5B4-7D65-4BE9-9F74-066E8214ED8D}">
      <dgm:prSet/>
      <dgm:spPr/>
      <dgm:t>
        <a:bodyPr/>
        <a:lstStyle/>
        <a:p>
          <a:endParaRPr lang="en-US"/>
        </a:p>
      </dgm:t>
    </dgm:pt>
    <dgm:pt modelId="{F1D1DEC9-1145-479E-A33A-26F8E93CE414}" type="sibTrans" cxnId="{C3FDD5B4-7D65-4BE9-9F74-066E8214ED8D}">
      <dgm:prSet/>
      <dgm:spPr/>
      <dgm:t>
        <a:bodyPr/>
        <a:lstStyle/>
        <a:p>
          <a:endParaRPr lang="en-US"/>
        </a:p>
      </dgm:t>
    </dgm:pt>
    <dgm:pt modelId="{A38F85EE-7B73-4050-A6A0-D79F08F5D6E2}">
      <dgm:prSet phldrT="[Text]"/>
      <dgm:spPr/>
      <dgm:t>
        <a:bodyPr/>
        <a:lstStyle/>
        <a:p>
          <a:r>
            <a:rPr lang="en-US" dirty="0"/>
            <a:t>Determine Intensity</a:t>
          </a:r>
        </a:p>
      </dgm:t>
    </dgm:pt>
    <dgm:pt modelId="{6B41741B-0106-4DD9-A6E7-21B5CAFD7826}" type="parTrans" cxnId="{23A6B166-0BAB-4389-8DE7-1F863AAE883C}">
      <dgm:prSet/>
      <dgm:spPr/>
      <dgm:t>
        <a:bodyPr/>
        <a:lstStyle/>
        <a:p>
          <a:endParaRPr lang="en-US"/>
        </a:p>
      </dgm:t>
    </dgm:pt>
    <dgm:pt modelId="{1469E996-76CD-4278-8E30-8295261B2D3D}" type="sibTrans" cxnId="{23A6B166-0BAB-4389-8DE7-1F863AAE883C}">
      <dgm:prSet/>
      <dgm:spPr/>
      <dgm:t>
        <a:bodyPr/>
        <a:lstStyle/>
        <a:p>
          <a:endParaRPr lang="en-US"/>
        </a:p>
      </dgm:t>
    </dgm:pt>
    <dgm:pt modelId="{2922753F-7455-4FCE-8D7D-371BEF0C0BC7}">
      <dgm:prSet phldrT="[Text]"/>
      <dgm:spPr/>
      <dgm:t>
        <a:bodyPr/>
        <a:lstStyle/>
        <a:p>
          <a:r>
            <a:rPr lang="en-US" dirty="0"/>
            <a:t>Select Player Fleet to Counter</a:t>
          </a:r>
        </a:p>
      </dgm:t>
    </dgm:pt>
    <dgm:pt modelId="{803518D3-CD02-420C-8E24-E40ECB1123A2}" type="parTrans" cxnId="{9E253207-37B9-4286-A743-E011F5BB87CF}">
      <dgm:prSet/>
      <dgm:spPr/>
      <dgm:t>
        <a:bodyPr/>
        <a:lstStyle/>
        <a:p>
          <a:endParaRPr lang="en-US"/>
        </a:p>
      </dgm:t>
    </dgm:pt>
    <dgm:pt modelId="{9783BA68-D106-4315-8A8F-DE6D1B0F973D}" type="sibTrans" cxnId="{9E253207-37B9-4286-A743-E011F5BB87CF}">
      <dgm:prSet/>
      <dgm:spPr/>
      <dgm:t>
        <a:bodyPr/>
        <a:lstStyle/>
        <a:p>
          <a:endParaRPr lang="en-US"/>
        </a:p>
      </dgm:t>
    </dgm:pt>
    <dgm:pt modelId="{354F73B2-CBDF-4949-9CFC-46A2084AE503}">
      <dgm:prSet phldrT="[Text]"/>
      <dgm:spPr/>
      <dgm:t>
        <a:bodyPr/>
        <a:lstStyle/>
        <a:p>
          <a:r>
            <a:rPr lang="en-US" dirty="0"/>
            <a:t>Classify Player Ships</a:t>
          </a:r>
        </a:p>
      </dgm:t>
    </dgm:pt>
    <dgm:pt modelId="{774AC1CA-32B9-4533-BE04-5588C23A9E13}" type="parTrans" cxnId="{07C3FE7C-1783-4584-ABAB-EE0544BD94C8}">
      <dgm:prSet/>
      <dgm:spPr/>
      <dgm:t>
        <a:bodyPr/>
        <a:lstStyle/>
        <a:p>
          <a:endParaRPr lang="en-US"/>
        </a:p>
      </dgm:t>
    </dgm:pt>
    <dgm:pt modelId="{DD04D175-461A-4069-B0C2-ED2C0CAC02C1}" type="sibTrans" cxnId="{07C3FE7C-1783-4584-ABAB-EE0544BD94C8}">
      <dgm:prSet/>
      <dgm:spPr/>
      <dgm:t>
        <a:bodyPr/>
        <a:lstStyle/>
        <a:p>
          <a:endParaRPr lang="en-US"/>
        </a:p>
      </dgm:t>
    </dgm:pt>
    <dgm:pt modelId="{6A36BED7-593B-4938-8530-CE4B925B772D}">
      <dgm:prSet phldrT="[Text]"/>
      <dgm:spPr/>
      <dgm:t>
        <a:bodyPr/>
        <a:lstStyle/>
        <a:p>
          <a:r>
            <a:rPr lang="en-US" dirty="0"/>
            <a:t>Assign Spawn Points</a:t>
          </a:r>
        </a:p>
      </dgm:t>
    </dgm:pt>
    <dgm:pt modelId="{17EE5443-73FE-4FAF-9ED5-7A0208A66D47}" type="parTrans" cxnId="{F932B570-2306-4489-8128-985265194925}">
      <dgm:prSet/>
      <dgm:spPr/>
      <dgm:t>
        <a:bodyPr/>
        <a:lstStyle/>
        <a:p>
          <a:endParaRPr lang="en-US"/>
        </a:p>
      </dgm:t>
    </dgm:pt>
    <dgm:pt modelId="{CE86F97C-2E04-4640-AD9A-EAC1647F0765}" type="sibTrans" cxnId="{F932B570-2306-4489-8128-985265194925}">
      <dgm:prSet/>
      <dgm:spPr/>
      <dgm:t>
        <a:bodyPr/>
        <a:lstStyle/>
        <a:p>
          <a:endParaRPr lang="en-US"/>
        </a:p>
      </dgm:t>
    </dgm:pt>
    <dgm:pt modelId="{866737D5-3FFF-4F97-98FC-6ABEDFAF675B}">
      <dgm:prSet phldrT="[Text]"/>
      <dgm:spPr/>
      <dgm:t>
        <a:bodyPr/>
        <a:lstStyle/>
        <a:p>
          <a:r>
            <a:rPr lang="en-US" dirty="0"/>
            <a:t>Select NPC Counter</a:t>
          </a:r>
        </a:p>
      </dgm:t>
    </dgm:pt>
    <dgm:pt modelId="{2BD78CEC-3BF1-43E6-80B1-267509379869}" type="parTrans" cxnId="{2551DCD2-166F-48DA-B229-1BBC7D793707}">
      <dgm:prSet/>
      <dgm:spPr/>
      <dgm:t>
        <a:bodyPr/>
        <a:lstStyle/>
        <a:p>
          <a:endParaRPr lang="en-US"/>
        </a:p>
      </dgm:t>
    </dgm:pt>
    <dgm:pt modelId="{204F6FC5-5243-4013-8064-6C22611B5E04}" type="sibTrans" cxnId="{2551DCD2-166F-48DA-B229-1BBC7D793707}">
      <dgm:prSet/>
      <dgm:spPr/>
      <dgm:t>
        <a:bodyPr/>
        <a:lstStyle/>
        <a:p>
          <a:endParaRPr lang="en-US"/>
        </a:p>
      </dgm:t>
    </dgm:pt>
    <dgm:pt modelId="{AFBEC15E-EE3E-4A48-BBCB-06644DAECAD5}" type="pres">
      <dgm:prSet presAssocID="{4DE525AC-9B28-44C3-B6DE-5C8BCC6BBA4A}" presName="Name0" presStyleCnt="0">
        <dgm:presLayoutVars>
          <dgm:dir/>
          <dgm:resizeHandles val="exact"/>
        </dgm:presLayoutVars>
      </dgm:prSet>
      <dgm:spPr/>
    </dgm:pt>
    <dgm:pt modelId="{511D3CEE-74F1-44CE-AA0E-2280503E1B84}" type="pres">
      <dgm:prSet presAssocID="{4DE525AC-9B28-44C3-B6DE-5C8BCC6BBA4A}" presName="cycle" presStyleCnt="0"/>
      <dgm:spPr/>
    </dgm:pt>
    <dgm:pt modelId="{311D1ECF-1529-4565-A882-4AF521B85130}" type="pres">
      <dgm:prSet presAssocID="{BD4F3EA6-AAD7-4F1F-A863-326B0984E896}" presName="nodeFirstNode" presStyleLbl="node1" presStyleIdx="0" presStyleCnt="9">
        <dgm:presLayoutVars>
          <dgm:bulletEnabled val="1"/>
        </dgm:presLayoutVars>
      </dgm:prSet>
      <dgm:spPr/>
    </dgm:pt>
    <dgm:pt modelId="{163036AB-37C6-4AA5-9235-A45264057C46}" type="pres">
      <dgm:prSet presAssocID="{88A7B919-D62C-4298-A144-3FEF397E377A}" presName="sibTransFirstNode" presStyleLbl="bgShp" presStyleIdx="0" presStyleCnt="1"/>
      <dgm:spPr/>
    </dgm:pt>
    <dgm:pt modelId="{9FF1EF22-84EE-412D-819C-9EBBEEE57C8E}" type="pres">
      <dgm:prSet presAssocID="{D156DE21-E1EC-4D4C-9724-5B39D2954A5F}" presName="nodeFollowingNodes" presStyleLbl="node1" presStyleIdx="1" presStyleCnt="9">
        <dgm:presLayoutVars>
          <dgm:bulletEnabled val="1"/>
        </dgm:presLayoutVars>
      </dgm:prSet>
      <dgm:spPr/>
    </dgm:pt>
    <dgm:pt modelId="{E1748CEA-DC88-42E9-96F8-2C2669EEADB3}" type="pres">
      <dgm:prSet presAssocID="{13815636-2D26-4D22-A761-95A70528A718}" presName="nodeFollowingNodes" presStyleLbl="node1" presStyleIdx="2" presStyleCnt="9">
        <dgm:presLayoutVars>
          <dgm:bulletEnabled val="1"/>
        </dgm:presLayoutVars>
      </dgm:prSet>
      <dgm:spPr/>
    </dgm:pt>
    <dgm:pt modelId="{018BC13B-B8E3-4652-BC56-06A9A3545991}" type="pres">
      <dgm:prSet presAssocID="{A38F85EE-7B73-4050-A6A0-D79F08F5D6E2}" presName="nodeFollowingNodes" presStyleLbl="node1" presStyleIdx="3" presStyleCnt="9">
        <dgm:presLayoutVars>
          <dgm:bulletEnabled val="1"/>
        </dgm:presLayoutVars>
      </dgm:prSet>
      <dgm:spPr/>
    </dgm:pt>
    <dgm:pt modelId="{6B5C2EBF-D58C-4F20-9DFC-A98E43CC20EE}" type="pres">
      <dgm:prSet presAssocID="{6A36BED7-593B-4938-8530-CE4B925B772D}" presName="nodeFollowingNodes" presStyleLbl="node1" presStyleIdx="4" presStyleCnt="9">
        <dgm:presLayoutVars>
          <dgm:bulletEnabled val="1"/>
        </dgm:presLayoutVars>
      </dgm:prSet>
      <dgm:spPr/>
    </dgm:pt>
    <dgm:pt modelId="{23DC49CB-F61E-42A7-B8EF-175D0A605EF1}" type="pres">
      <dgm:prSet presAssocID="{354F73B2-CBDF-4949-9CFC-46A2084AE503}" presName="nodeFollowingNodes" presStyleLbl="node1" presStyleIdx="5" presStyleCnt="9">
        <dgm:presLayoutVars>
          <dgm:bulletEnabled val="1"/>
        </dgm:presLayoutVars>
      </dgm:prSet>
      <dgm:spPr/>
    </dgm:pt>
    <dgm:pt modelId="{DB1FEE14-0981-4D43-967B-FC58456B7C64}" type="pres">
      <dgm:prSet presAssocID="{2922753F-7455-4FCE-8D7D-371BEF0C0BC7}" presName="nodeFollowingNodes" presStyleLbl="node1" presStyleIdx="6" presStyleCnt="9">
        <dgm:presLayoutVars>
          <dgm:bulletEnabled val="1"/>
        </dgm:presLayoutVars>
      </dgm:prSet>
      <dgm:spPr/>
    </dgm:pt>
    <dgm:pt modelId="{9533C54F-4E25-4889-9F1E-14D5CFB8DB3E}" type="pres">
      <dgm:prSet presAssocID="{866737D5-3FFF-4F97-98FC-6ABEDFAF675B}" presName="nodeFollowingNodes" presStyleLbl="node1" presStyleIdx="7" presStyleCnt="9">
        <dgm:presLayoutVars>
          <dgm:bulletEnabled val="1"/>
        </dgm:presLayoutVars>
      </dgm:prSet>
      <dgm:spPr/>
    </dgm:pt>
    <dgm:pt modelId="{437FF31C-4B3F-425B-A730-0E86469D63BF}" type="pres">
      <dgm:prSet presAssocID="{9F4C6762-7112-4CBA-AA95-96277D57896E}" presName="nodeFollowingNodes" presStyleLbl="node1" presStyleIdx="8" presStyleCnt="9">
        <dgm:presLayoutVars>
          <dgm:bulletEnabled val="1"/>
        </dgm:presLayoutVars>
      </dgm:prSet>
      <dgm:spPr/>
    </dgm:pt>
  </dgm:ptLst>
  <dgm:cxnLst>
    <dgm:cxn modelId="{9E253207-37B9-4286-A743-E011F5BB87CF}" srcId="{4DE525AC-9B28-44C3-B6DE-5C8BCC6BBA4A}" destId="{2922753F-7455-4FCE-8D7D-371BEF0C0BC7}" srcOrd="6" destOrd="0" parTransId="{803518D3-CD02-420C-8E24-E40ECB1123A2}" sibTransId="{9783BA68-D106-4315-8A8F-DE6D1B0F973D}"/>
    <dgm:cxn modelId="{08588B0A-2B98-4519-9647-60EAE7075C92}" type="presOf" srcId="{9F4C6762-7112-4CBA-AA95-96277D57896E}" destId="{437FF31C-4B3F-425B-A730-0E86469D63BF}" srcOrd="0" destOrd="0" presId="urn:microsoft.com/office/officeart/2005/8/layout/cycle3"/>
    <dgm:cxn modelId="{9E8DB418-4F58-4328-A801-3777A24459C8}" srcId="{4DE525AC-9B28-44C3-B6DE-5C8BCC6BBA4A}" destId="{D156DE21-E1EC-4D4C-9724-5B39D2954A5F}" srcOrd="1" destOrd="0" parTransId="{CAB3ABEE-FD70-4BF1-A6B5-0786753CF6BA}" sibTransId="{495D372A-ACA5-4E84-9CC3-626B1887230F}"/>
    <dgm:cxn modelId="{B771D11C-C77C-4EFC-91D9-96888144DDA1}" srcId="{4DE525AC-9B28-44C3-B6DE-5C8BCC6BBA4A}" destId="{BD4F3EA6-AAD7-4F1F-A863-326B0984E896}" srcOrd="0" destOrd="0" parTransId="{BE0323CA-A7ED-4D35-85D2-54321E86485F}" sibTransId="{88A7B919-D62C-4298-A144-3FEF397E377A}"/>
    <dgm:cxn modelId="{56456730-286F-483B-98DF-47D553D1C2B7}" type="presOf" srcId="{2922753F-7455-4FCE-8D7D-371BEF0C0BC7}" destId="{DB1FEE14-0981-4D43-967B-FC58456B7C64}" srcOrd="0" destOrd="0" presId="urn:microsoft.com/office/officeart/2005/8/layout/cycle3"/>
    <dgm:cxn modelId="{CAA1D25B-AE82-4246-9586-828C1100CF25}" type="presOf" srcId="{13815636-2D26-4D22-A761-95A70528A718}" destId="{E1748CEA-DC88-42E9-96F8-2C2669EEADB3}" srcOrd="0" destOrd="0" presId="urn:microsoft.com/office/officeart/2005/8/layout/cycle3"/>
    <dgm:cxn modelId="{4119955D-3E0E-408C-AF00-F903B9517B03}" type="presOf" srcId="{88A7B919-D62C-4298-A144-3FEF397E377A}" destId="{163036AB-37C6-4AA5-9235-A45264057C46}" srcOrd="0" destOrd="0" presId="urn:microsoft.com/office/officeart/2005/8/layout/cycle3"/>
    <dgm:cxn modelId="{23A6B166-0BAB-4389-8DE7-1F863AAE883C}" srcId="{4DE525AC-9B28-44C3-B6DE-5C8BCC6BBA4A}" destId="{A38F85EE-7B73-4050-A6A0-D79F08F5D6E2}" srcOrd="3" destOrd="0" parTransId="{6B41741B-0106-4DD9-A6E7-21B5CAFD7826}" sibTransId="{1469E996-76CD-4278-8E30-8295261B2D3D}"/>
    <dgm:cxn modelId="{CC841347-5A88-4094-9783-0FEBD3692598}" type="presOf" srcId="{BD4F3EA6-AAD7-4F1F-A863-326B0984E896}" destId="{311D1ECF-1529-4565-A882-4AF521B85130}" srcOrd="0" destOrd="0" presId="urn:microsoft.com/office/officeart/2005/8/layout/cycle3"/>
    <dgm:cxn modelId="{F932B570-2306-4489-8128-985265194925}" srcId="{4DE525AC-9B28-44C3-B6DE-5C8BCC6BBA4A}" destId="{6A36BED7-593B-4938-8530-CE4B925B772D}" srcOrd="4" destOrd="0" parTransId="{17EE5443-73FE-4FAF-9ED5-7A0208A66D47}" sibTransId="{CE86F97C-2E04-4640-AD9A-EAC1647F0765}"/>
    <dgm:cxn modelId="{07C3FE7C-1783-4584-ABAB-EE0544BD94C8}" srcId="{4DE525AC-9B28-44C3-B6DE-5C8BCC6BBA4A}" destId="{354F73B2-CBDF-4949-9CFC-46A2084AE503}" srcOrd="5" destOrd="0" parTransId="{774AC1CA-32B9-4533-BE04-5588C23A9E13}" sibTransId="{DD04D175-461A-4069-B0C2-ED2C0CAC02C1}"/>
    <dgm:cxn modelId="{B8B1B193-B00A-44D4-B4A2-41E1BB601EAF}" type="presOf" srcId="{6A36BED7-593B-4938-8530-CE4B925B772D}" destId="{6B5C2EBF-D58C-4F20-9DFC-A98E43CC20EE}" srcOrd="0" destOrd="0" presId="urn:microsoft.com/office/officeart/2005/8/layout/cycle3"/>
    <dgm:cxn modelId="{8C4D78B0-2FA0-4859-9363-528D8974D354}" srcId="{4DE525AC-9B28-44C3-B6DE-5C8BCC6BBA4A}" destId="{13815636-2D26-4D22-A761-95A70528A718}" srcOrd="2" destOrd="0" parTransId="{C96BFD9F-44A8-489B-9F7E-6F25BCB1C0CB}" sibTransId="{2A0FDAF5-F401-4034-A018-B5903A88B497}"/>
    <dgm:cxn modelId="{C3FDD5B4-7D65-4BE9-9F74-066E8214ED8D}" srcId="{4DE525AC-9B28-44C3-B6DE-5C8BCC6BBA4A}" destId="{9F4C6762-7112-4CBA-AA95-96277D57896E}" srcOrd="8" destOrd="0" parTransId="{70E6C9D1-7402-4FD8-A16E-0B4076748FF0}" sibTransId="{F1D1DEC9-1145-479E-A33A-26F8E93CE414}"/>
    <dgm:cxn modelId="{6C5419CE-0C96-4288-A2C8-7DD75F6A135A}" type="presOf" srcId="{866737D5-3FFF-4F97-98FC-6ABEDFAF675B}" destId="{9533C54F-4E25-4889-9F1E-14D5CFB8DB3E}" srcOrd="0" destOrd="0" presId="urn:microsoft.com/office/officeart/2005/8/layout/cycle3"/>
    <dgm:cxn modelId="{B33CBAD0-283A-40C8-BACF-7B9D7A295474}" type="presOf" srcId="{A38F85EE-7B73-4050-A6A0-D79F08F5D6E2}" destId="{018BC13B-B8E3-4652-BC56-06A9A3545991}" srcOrd="0" destOrd="0" presId="urn:microsoft.com/office/officeart/2005/8/layout/cycle3"/>
    <dgm:cxn modelId="{2551DCD2-166F-48DA-B229-1BBC7D793707}" srcId="{4DE525AC-9B28-44C3-B6DE-5C8BCC6BBA4A}" destId="{866737D5-3FFF-4F97-98FC-6ABEDFAF675B}" srcOrd="7" destOrd="0" parTransId="{2BD78CEC-3BF1-43E6-80B1-267509379869}" sibTransId="{204F6FC5-5243-4013-8064-6C22611B5E04}"/>
    <dgm:cxn modelId="{988991D4-ED09-4D28-BE21-1CDA67013DFF}" type="presOf" srcId="{354F73B2-CBDF-4949-9CFC-46A2084AE503}" destId="{23DC49CB-F61E-42A7-B8EF-175D0A605EF1}" srcOrd="0" destOrd="0" presId="urn:microsoft.com/office/officeart/2005/8/layout/cycle3"/>
    <dgm:cxn modelId="{BB48B4F7-9CC1-429A-B44C-7A42DBC08124}" type="presOf" srcId="{4DE525AC-9B28-44C3-B6DE-5C8BCC6BBA4A}" destId="{AFBEC15E-EE3E-4A48-BBCB-06644DAECAD5}" srcOrd="0" destOrd="0" presId="urn:microsoft.com/office/officeart/2005/8/layout/cycle3"/>
    <dgm:cxn modelId="{67B8BAFA-2D6C-4F76-BEA9-DAA2717E2FBD}" type="presOf" srcId="{D156DE21-E1EC-4D4C-9724-5B39D2954A5F}" destId="{9FF1EF22-84EE-412D-819C-9EBBEEE57C8E}" srcOrd="0" destOrd="0" presId="urn:microsoft.com/office/officeart/2005/8/layout/cycle3"/>
    <dgm:cxn modelId="{89174F21-7958-4A5E-9DFB-9AF2D38B0CC7}" type="presParOf" srcId="{AFBEC15E-EE3E-4A48-BBCB-06644DAECAD5}" destId="{511D3CEE-74F1-44CE-AA0E-2280503E1B84}" srcOrd="0" destOrd="0" presId="urn:microsoft.com/office/officeart/2005/8/layout/cycle3"/>
    <dgm:cxn modelId="{A4A1DAA2-C41C-4840-90AD-38E417573C8F}" type="presParOf" srcId="{511D3CEE-74F1-44CE-AA0E-2280503E1B84}" destId="{311D1ECF-1529-4565-A882-4AF521B85130}" srcOrd="0" destOrd="0" presId="urn:microsoft.com/office/officeart/2005/8/layout/cycle3"/>
    <dgm:cxn modelId="{02237D66-C15C-4B7C-9DC9-9410063E0BB5}" type="presParOf" srcId="{511D3CEE-74F1-44CE-AA0E-2280503E1B84}" destId="{163036AB-37C6-4AA5-9235-A45264057C46}" srcOrd="1" destOrd="0" presId="urn:microsoft.com/office/officeart/2005/8/layout/cycle3"/>
    <dgm:cxn modelId="{BA537DA1-1BB8-400B-A8F3-DA79C7F9442A}" type="presParOf" srcId="{511D3CEE-74F1-44CE-AA0E-2280503E1B84}" destId="{9FF1EF22-84EE-412D-819C-9EBBEEE57C8E}" srcOrd="2" destOrd="0" presId="urn:microsoft.com/office/officeart/2005/8/layout/cycle3"/>
    <dgm:cxn modelId="{E6167372-6522-4418-9734-506B3027A7FE}" type="presParOf" srcId="{511D3CEE-74F1-44CE-AA0E-2280503E1B84}" destId="{E1748CEA-DC88-42E9-96F8-2C2669EEADB3}" srcOrd="3" destOrd="0" presId="urn:microsoft.com/office/officeart/2005/8/layout/cycle3"/>
    <dgm:cxn modelId="{8500ED28-A6BE-43F7-BE4B-BCCF030A4E74}" type="presParOf" srcId="{511D3CEE-74F1-44CE-AA0E-2280503E1B84}" destId="{018BC13B-B8E3-4652-BC56-06A9A3545991}" srcOrd="4" destOrd="0" presId="urn:microsoft.com/office/officeart/2005/8/layout/cycle3"/>
    <dgm:cxn modelId="{91FC1226-05A7-493E-89ED-9F4A321BAF93}" type="presParOf" srcId="{511D3CEE-74F1-44CE-AA0E-2280503E1B84}" destId="{6B5C2EBF-D58C-4F20-9DFC-A98E43CC20EE}" srcOrd="5" destOrd="0" presId="urn:microsoft.com/office/officeart/2005/8/layout/cycle3"/>
    <dgm:cxn modelId="{0D378811-7E8A-4924-B619-57D58D53F299}" type="presParOf" srcId="{511D3CEE-74F1-44CE-AA0E-2280503E1B84}" destId="{23DC49CB-F61E-42A7-B8EF-175D0A605EF1}" srcOrd="6" destOrd="0" presId="urn:microsoft.com/office/officeart/2005/8/layout/cycle3"/>
    <dgm:cxn modelId="{8561FABE-C557-49C0-869F-9EC8E8B5F58D}" type="presParOf" srcId="{511D3CEE-74F1-44CE-AA0E-2280503E1B84}" destId="{DB1FEE14-0981-4D43-967B-FC58456B7C64}" srcOrd="7" destOrd="0" presId="urn:microsoft.com/office/officeart/2005/8/layout/cycle3"/>
    <dgm:cxn modelId="{274B8A3D-9A8C-4B73-8A5A-0B47844E3DEF}" type="presParOf" srcId="{511D3CEE-74F1-44CE-AA0E-2280503E1B84}" destId="{9533C54F-4E25-4889-9F1E-14D5CFB8DB3E}" srcOrd="8" destOrd="0" presId="urn:microsoft.com/office/officeart/2005/8/layout/cycle3"/>
    <dgm:cxn modelId="{B8359315-6D81-4EEC-A7FB-1C8CBCE992BD}" type="presParOf" srcId="{511D3CEE-74F1-44CE-AA0E-2280503E1B84}" destId="{437FF31C-4B3F-425B-A730-0E86469D63BF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B396E3-EF8F-48A0-80BC-7FB448C38BF2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71FD82-2532-49EE-9D47-7F36C60FF6B1}">
      <dgm:prSet phldrT="[Text]"/>
      <dgm:spPr/>
      <dgm:t>
        <a:bodyPr/>
        <a:lstStyle/>
        <a:p>
          <a:r>
            <a:rPr lang="en-US" dirty="0"/>
            <a:t>Rifter</a:t>
          </a:r>
        </a:p>
      </dgm:t>
    </dgm:pt>
    <dgm:pt modelId="{80CF44C7-2079-492A-A56B-E3D32AD9FBED}" type="parTrans" cxnId="{5B25D91A-79BE-48E7-AE16-A2A7E0ECF728}">
      <dgm:prSet/>
      <dgm:spPr/>
      <dgm:t>
        <a:bodyPr/>
        <a:lstStyle/>
        <a:p>
          <a:endParaRPr lang="en-US"/>
        </a:p>
      </dgm:t>
    </dgm:pt>
    <dgm:pt modelId="{0F53EDBE-FF58-4715-BB14-F08AE1741F4B}" type="sibTrans" cxnId="{5B25D91A-79BE-48E7-AE16-A2A7E0ECF728}">
      <dgm:prSet/>
      <dgm:spPr/>
      <dgm:t>
        <a:bodyPr/>
        <a:lstStyle/>
        <a:p>
          <a:endParaRPr lang="en-US"/>
        </a:p>
      </dgm:t>
    </dgm:pt>
    <dgm:pt modelId="{12A52CCD-52BA-41F9-9315-EC27794A3464}">
      <dgm:prSet phldrT="[Text]"/>
      <dgm:spPr/>
      <dgm:t>
        <a:bodyPr/>
        <a:lstStyle/>
        <a:p>
          <a:r>
            <a:rPr lang="en-US" dirty="0"/>
            <a:t>Vengeance</a:t>
          </a:r>
        </a:p>
      </dgm:t>
    </dgm:pt>
    <dgm:pt modelId="{CADB0CD1-2587-4015-BE0A-8541BC3AB46F}" type="parTrans" cxnId="{78487A84-7124-4EAA-B1BA-8994374CC590}">
      <dgm:prSet/>
      <dgm:spPr/>
      <dgm:t>
        <a:bodyPr/>
        <a:lstStyle/>
        <a:p>
          <a:endParaRPr lang="en-US"/>
        </a:p>
      </dgm:t>
    </dgm:pt>
    <dgm:pt modelId="{EA3E0838-EDF5-40A3-AC0A-59CFE88EB122}" type="sibTrans" cxnId="{78487A84-7124-4EAA-B1BA-8994374CC590}">
      <dgm:prSet/>
      <dgm:spPr/>
      <dgm:t>
        <a:bodyPr/>
        <a:lstStyle/>
        <a:p>
          <a:endParaRPr lang="en-US"/>
        </a:p>
      </dgm:t>
    </dgm:pt>
    <dgm:pt modelId="{BDFC8984-955B-402B-9E41-C2C29BAD36EC}">
      <dgm:prSet phldrT="[Text]"/>
      <dgm:spPr/>
      <dgm:t>
        <a:bodyPr/>
        <a:lstStyle/>
        <a:p>
          <a:r>
            <a:rPr lang="en-US" dirty="0"/>
            <a:t>Thrasher</a:t>
          </a:r>
        </a:p>
      </dgm:t>
    </dgm:pt>
    <dgm:pt modelId="{C2C60AC6-1ED4-4446-BE25-B10F8C27CD95}" type="parTrans" cxnId="{DB96DABC-56B3-4920-9081-60977851188A}">
      <dgm:prSet/>
      <dgm:spPr/>
      <dgm:t>
        <a:bodyPr/>
        <a:lstStyle/>
        <a:p>
          <a:endParaRPr lang="en-US"/>
        </a:p>
      </dgm:t>
    </dgm:pt>
    <dgm:pt modelId="{1FA694D1-A8C3-468D-80C4-A6A0C9AFB2F8}" type="sibTrans" cxnId="{DB96DABC-56B3-4920-9081-60977851188A}">
      <dgm:prSet/>
      <dgm:spPr/>
      <dgm:t>
        <a:bodyPr/>
        <a:lstStyle/>
        <a:p>
          <a:endParaRPr lang="en-US"/>
        </a:p>
      </dgm:t>
    </dgm:pt>
    <dgm:pt modelId="{933B8B07-B526-438C-952B-2276F1EDE347}">
      <dgm:prSet phldrT="[Text]"/>
      <dgm:spPr/>
      <dgm:t>
        <a:bodyPr/>
        <a:lstStyle/>
        <a:p>
          <a:r>
            <a:rPr lang="en-US" dirty="0"/>
            <a:t>Crow</a:t>
          </a:r>
        </a:p>
      </dgm:t>
    </dgm:pt>
    <dgm:pt modelId="{F6AE6D38-326A-46DF-9ED0-926B46E0899F}" type="parTrans" cxnId="{03DD8B56-D630-4ED9-962E-8058280A8A60}">
      <dgm:prSet/>
      <dgm:spPr/>
      <dgm:t>
        <a:bodyPr/>
        <a:lstStyle/>
        <a:p>
          <a:endParaRPr lang="en-US"/>
        </a:p>
      </dgm:t>
    </dgm:pt>
    <dgm:pt modelId="{DA89B5AC-DC0C-4450-B2E0-0FCF38DAE22E}" type="sibTrans" cxnId="{03DD8B56-D630-4ED9-962E-8058280A8A60}">
      <dgm:prSet/>
      <dgm:spPr/>
      <dgm:t>
        <a:bodyPr/>
        <a:lstStyle/>
        <a:p>
          <a:endParaRPr lang="en-US"/>
        </a:p>
      </dgm:t>
    </dgm:pt>
    <dgm:pt modelId="{8C421BE6-CCF6-457D-840D-2B210978BADB}">
      <dgm:prSet phldrT="[Text]"/>
      <dgm:spPr/>
      <dgm:t>
        <a:bodyPr/>
        <a:lstStyle/>
        <a:p>
          <a:r>
            <a:rPr lang="en-US" dirty="0"/>
            <a:t>Kitsune</a:t>
          </a:r>
        </a:p>
      </dgm:t>
    </dgm:pt>
    <dgm:pt modelId="{875E8CDF-C477-4BF4-A64B-655DFAC785D7}" type="parTrans" cxnId="{E8B291C4-E645-422B-872A-DBBA71B91849}">
      <dgm:prSet/>
      <dgm:spPr/>
      <dgm:t>
        <a:bodyPr/>
        <a:lstStyle/>
        <a:p>
          <a:endParaRPr lang="en-US"/>
        </a:p>
      </dgm:t>
    </dgm:pt>
    <dgm:pt modelId="{F5FD28E7-7B1B-4066-9628-2AC5D333AEE0}" type="sibTrans" cxnId="{E8B291C4-E645-422B-872A-DBBA71B91849}">
      <dgm:prSet/>
      <dgm:spPr/>
      <dgm:t>
        <a:bodyPr/>
        <a:lstStyle/>
        <a:p>
          <a:endParaRPr lang="en-US"/>
        </a:p>
      </dgm:t>
    </dgm:pt>
    <dgm:pt modelId="{5A0876FA-07EF-4EEC-A57A-8B755CA47585}">
      <dgm:prSet phldrT="[Text]"/>
      <dgm:spPr/>
      <dgm:t>
        <a:bodyPr/>
        <a:lstStyle/>
        <a:p>
          <a:r>
            <a:rPr lang="en-US" dirty="0"/>
            <a:t>Thorax</a:t>
          </a:r>
        </a:p>
      </dgm:t>
    </dgm:pt>
    <dgm:pt modelId="{E94B3986-A6D7-4490-A7F8-55894E9FF5C8}" type="parTrans" cxnId="{0B49A4C0-BD38-4322-8A55-A6EF65BD04F1}">
      <dgm:prSet/>
      <dgm:spPr/>
      <dgm:t>
        <a:bodyPr/>
        <a:lstStyle/>
        <a:p>
          <a:endParaRPr lang="en-US"/>
        </a:p>
      </dgm:t>
    </dgm:pt>
    <dgm:pt modelId="{03FCC632-51EF-4F87-8206-400232714608}" type="sibTrans" cxnId="{0B49A4C0-BD38-4322-8A55-A6EF65BD04F1}">
      <dgm:prSet/>
      <dgm:spPr/>
      <dgm:t>
        <a:bodyPr/>
        <a:lstStyle/>
        <a:p>
          <a:endParaRPr lang="en-US"/>
        </a:p>
      </dgm:t>
    </dgm:pt>
    <dgm:pt modelId="{EC00BDD7-915C-48C8-9B6A-883313565EB8}">
      <dgm:prSet phldrT="[Text]"/>
      <dgm:spPr/>
      <dgm:t>
        <a:bodyPr/>
        <a:lstStyle/>
        <a:p>
          <a:r>
            <a:rPr lang="en-US" dirty="0"/>
            <a:t>Oracle</a:t>
          </a:r>
        </a:p>
      </dgm:t>
    </dgm:pt>
    <dgm:pt modelId="{3D3D5BB3-5353-473F-8300-05CFFC0879BF}" type="parTrans" cxnId="{14265B17-B460-4768-9768-BA05DAFFF939}">
      <dgm:prSet/>
      <dgm:spPr/>
      <dgm:t>
        <a:bodyPr/>
        <a:lstStyle/>
        <a:p>
          <a:endParaRPr lang="en-US"/>
        </a:p>
      </dgm:t>
    </dgm:pt>
    <dgm:pt modelId="{54A4F9F1-507D-4B1A-AEEB-7411D9268661}" type="sibTrans" cxnId="{14265B17-B460-4768-9768-BA05DAFFF939}">
      <dgm:prSet/>
      <dgm:spPr/>
      <dgm:t>
        <a:bodyPr/>
        <a:lstStyle/>
        <a:p>
          <a:endParaRPr lang="en-US"/>
        </a:p>
      </dgm:t>
    </dgm:pt>
    <dgm:pt modelId="{B85E593C-E455-4D05-B5BB-14440030BF59}">
      <dgm:prSet phldrT="[Text]"/>
      <dgm:spPr/>
      <dgm:t>
        <a:bodyPr/>
        <a:lstStyle/>
        <a:p>
          <a:r>
            <a:rPr lang="en-US" dirty="0"/>
            <a:t>Nemesis</a:t>
          </a:r>
        </a:p>
      </dgm:t>
    </dgm:pt>
    <dgm:pt modelId="{7C843D50-3418-4876-8F51-B8DDE4443682}" type="parTrans" cxnId="{34D9DB5E-6462-4AB8-B5FC-550A8138304D}">
      <dgm:prSet/>
      <dgm:spPr/>
      <dgm:t>
        <a:bodyPr/>
        <a:lstStyle/>
        <a:p>
          <a:endParaRPr lang="en-US"/>
        </a:p>
      </dgm:t>
    </dgm:pt>
    <dgm:pt modelId="{FC312BD4-7500-4DBF-BDFD-37F3C34E7D62}" type="sibTrans" cxnId="{34D9DB5E-6462-4AB8-B5FC-550A8138304D}">
      <dgm:prSet/>
      <dgm:spPr/>
      <dgm:t>
        <a:bodyPr/>
        <a:lstStyle/>
        <a:p>
          <a:endParaRPr lang="en-US"/>
        </a:p>
      </dgm:t>
    </dgm:pt>
    <dgm:pt modelId="{94E2FF21-B1BA-4704-AF1C-71B9572BAEC7}">
      <dgm:prSet phldrT="[Text]"/>
      <dgm:spPr/>
      <dgm:t>
        <a:bodyPr/>
        <a:lstStyle/>
        <a:p>
          <a:r>
            <a:rPr lang="en-US" dirty="0"/>
            <a:t>Basilisk</a:t>
          </a:r>
        </a:p>
      </dgm:t>
    </dgm:pt>
    <dgm:pt modelId="{621D7289-0224-4E70-B89D-C7DFE363D576}" type="parTrans" cxnId="{9A8D7A40-C416-4664-930F-6F3F96F72141}">
      <dgm:prSet/>
      <dgm:spPr/>
      <dgm:t>
        <a:bodyPr/>
        <a:lstStyle/>
        <a:p>
          <a:endParaRPr lang="en-US"/>
        </a:p>
      </dgm:t>
    </dgm:pt>
    <dgm:pt modelId="{CEC71984-5E80-4B35-BC47-4AD7F33C3433}" type="sibTrans" cxnId="{9A8D7A40-C416-4664-930F-6F3F96F72141}">
      <dgm:prSet/>
      <dgm:spPr/>
      <dgm:t>
        <a:bodyPr/>
        <a:lstStyle/>
        <a:p>
          <a:endParaRPr lang="en-US"/>
        </a:p>
      </dgm:t>
    </dgm:pt>
    <dgm:pt modelId="{271511F7-F3DF-4AC1-A052-7C956D15A7F9}">
      <dgm:prSet phldrT="[Text]"/>
      <dgm:spPr/>
      <dgm:t>
        <a:bodyPr/>
        <a:lstStyle/>
        <a:p>
          <a:r>
            <a:rPr lang="en-US" dirty="0"/>
            <a:t>Megathron</a:t>
          </a:r>
        </a:p>
      </dgm:t>
    </dgm:pt>
    <dgm:pt modelId="{C3F54B56-35A1-436D-98AD-0C941DC501FC}" type="parTrans" cxnId="{7D6AC90B-A348-4688-9293-BC36FEACD24B}">
      <dgm:prSet/>
      <dgm:spPr/>
      <dgm:t>
        <a:bodyPr/>
        <a:lstStyle/>
        <a:p>
          <a:endParaRPr lang="en-US"/>
        </a:p>
      </dgm:t>
    </dgm:pt>
    <dgm:pt modelId="{D9CCA1DA-36DB-4086-8EFA-E74324358D68}" type="sibTrans" cxnId="{7D6AC90B-A348-4688-9293-BC36FEACD24B}">
      <dgm:prSet/>
      <dgm:spPr/>
      <dgm:t>
        <a:bodyPr/>
        <a:lstStyle/>
        <a:p>
          <a:endParaRPr lang="en-US"/>
        </a:p>
      </dgm:t>
    </dgm:pt>
    <dgm:pt modelId="{F03442E2-B1A7-4ABE-B9E4-8156A56EE46B}">
      <dgm:prSet phldrT="[Text]"/>
      <dgm:spPr/>
      <dgm:t>
        <a:bodyPr/>
        <a:lstStyle/>
        <a:p>
          <a:r>
            <a:rPr lang="en-US" dirty="0"/>
            <a:t>Chimera</a:t>
          </a:r>
        </a:p>
      </dgm:t>
    </dgm:pt>
    <dgm:pt modelId="{5CBD6AC8-1495-4B1E-8579-8911788C83B8}" type="parTrans" cxnId="{2517B99C-C9D4-4539-B97A-BA171B5B6F7B}">
      <dgm:prSet/>
      <dgm:spPr/>
      <dgm:t>
        <a:bodyPr/>
        <a:lstStyle/>
        <a:p>
          <a:endParaRPr lang="en-US"/>
        </a:p>
      </dgm:t>
    </dgm:pt>
    <dgm:pt modelId="{15FD03FA-FC21-4693-AA64-89F4323F9C05}" type="sibTrans" cxnId="{2517B99C-C9D4-4539-B97A-BA171B5B6F7B}">
      <dgm:prSet/>
      <dgm:spPr/>
      <dgm:t>
        <a:bodyPr/>
        <a:lstStyle/>
        <a:p>
          <a:endParaRPr lang="en-US"/>
        </a:p>
      </dgm:t>
    </dgm:pt>
    <dgm:pt modelId="{3E77438C-3434-494B-A886-80A1D7049049}">
      <dgm:prSet phldrT="[Text]"/>
      <dgm:spPr/>
      <dgm:t>
        <a:bodyPr/>
        <a:lstStyle/>
        <a:p>
          <a:r>
            <a:rPr lang="en-US" dirty="0"/>
            <a:t>Nyx</a:t>
          </a:r>
        </a:p>
      </dgm:t>
    </dgm:pt>
    <dgm:pt modelId="{549BFA8B-C806-48B7-BEAB-DF9058688EDE}" type="parTrans" cxnId="{53CF08FD-6131-4210-A5AB-F22D0FD4E682}">
      <dgm:prSet/>
      <dgm:spPr/>
      <dgm:t>
        <a:bodyPr/>
        <a:lstStyle/>
        <a:p>
          <a:endParaRPr lang="en-US"/>
        </a:p>
      </dgm:t>
    </dgm:pt>
    <dgm:pt modelId="{89DCD711-DFE5-44B5-B54B-D209BDDFB6BC}" type="sibTrans" cxnId="{53CF08FD-6131-4210-A5AB-F22D0FD4E682}">
      <dgm:prSet/>
      <dgm:spPr/>
      <dgm:t>
        <a:bodyPr/>
        <a:lstStyle/>
        <a:p>
          <a:endParaRPr lang="en-US"/>
        </a:p>
      </dgm:t>
    </dgm:pt>
    <dgm:pt modelId="{4BC2F9D5-A55A-4E11-826F-7567CBB08585}">
      <dgm:prSet phldrT="[Text]"/>
      <dgm:spPr/>
      <dgm:t>
        <a:bodyPr/>
        <a:lstStyle/>
        <a:p>
          <a:r>
            <a:rPr lang="en-US" dirty="0"/>
            <a:t>Erebus</a:t>
          </a:r>
        </a:p>
      </dgm:t>
    </dgm:pt>
    <dgm:pt modelId="{ECFCF0A0-E146-4AAB-A6DC-F00D34318C93}" type="parTrans" cxnId="{4CEF7490-C744-480D-8F15-D6594A855437}">
      <dgm:prSet/>
      <dgm:spPr/>
      <dgm:t>
        <a:bodyPr/>
        <a:lstStyle/>
        <a:p>
          <a:endParaRPr lang="en-US"/>
        </a:p>
      </dgm:t>
    </dgm:pt>
    <dgm:pt modelId="{708B2D8F-0A97-4B46-99A6-4675AA6DC826}" type="sibTrans" cxnId="{4CEF7490-C744-480D-8F15-D6594A855437}">
      <dgm:prSet/>
      <dgm:spPr/>
      <dgm:t>
        <a:bodyPr/>
        <a:lstStyle/>
        <a:p>
          <a:endParaRPr lang="en-US"/>
        </a:p>
      </dgm:t>
    </dgm:pt>
    <dgm:pt modelId="{60AF4686-1D7F-4EB7-8FA6-481B89EF40D7}">
      <dgm:prSet phldrT="[Text]"/>
      <dgm:spPr/>
      <dgm:t>
        <a:bodyPr/>
        <a:lstStyle/>
        <a:p>
          <a:r>
            <a:rPr lang="en-US" dirty="0"/>
            <a:t>Naglfar</a:t>
          </a:r>
        </a:p>
      </dgm:t>
    </dgm:pt>
    <dgm:pt modelId="{0489AC5C-8411-4089-A235-74B58B7EA25D}" type="parTrans" cxnId="{94EBE185-4C4C-4473-9909-364F71A0BB5E}">
      <dgm:prSet/>
      <dgm:spPr/>
      <dgm:t>
        <a:bodyPr/>
        <a:lstStyle/>
        <a:p>
          <a:endParaRPr lang="en-US"/>
        </a:p>
      </dgm:t>
    </dgm:pt>
    <dgm:pt modelId="{067FEA8C-8E3A-4FAA-BD0B-C7A79C35FE4D}" type="sibTrans" cxnId="{94EBE185-4C4C-4473-9909-364F71A0BB5E}">
      <dgm:prSet/>
      <dgm:spPr/>
      <dgm:t>
        <a:bodyPr/>
        <a:lstStyle/>
        <a:p>
          <a:endParaRPr lang="en-US"/>
        </a:p>
      </dgm:t>
    </dgm:pt>
    <dgm:pt modelId="{3428185A-2F41-4A96-AF86-3A37A705C4B0}">
      <dgm:prSet phldrT="[Text]"/>
      <dgm:spPr/>
      <dgm:t>
        <a:bodyPr/>
        <a:lstStyle/>
        <a:p>
          <a:r>
            <a:rPr lang="en-US" dirty="0"/>
            <a:t>Absolution</a:t>
          </a:r>
        </a:p>
      </dgm:t>
    </dgm:pt>
    <dgm:pt modelId="{128D458B-D8B2-4B3D-96DE-54FD3D0A4538}" type="parTrans" cxnId="{942DC531-9A0C-4427-B48A-9E67D74341D4}">
      <dgm:prSet/>
      <dgm:spPr/>
      <dgm:t>
        <a:bodyPr/>
        <a:lstStyle/>
        <a:p>
          <a:endParaRPr lang="en-US"/>
        </a:p>
      </dgm:t>
    </dgm:pt>
    <dgm:pt modelId="{BA07C5DE-2F1E-4756-B134-71462B763EEF}" type="sibTrans" cxnId="{942DC531-9A0C-4427-B48A-9E67D74341D4}">
      <dgm:prSet/>
      <dgm:spPr/>
      <dgm:t>
        <a:bodyPr/>
        <a:lstStyle/>
        <a:p>
          <a:endParaRPr lang="en-US"/>
        </a:p>
      </dgm:t>
    </dgm:pt>
    <dgm:pt modelId="{B9F8BCE8-85DF-4D36-8B67-25D88472767B}" type="pres">
      <dgm:prSet presAssocID="{C9B396E3-EF8F-48A0-80BC-7FB448C38BF2}" presName="Name0" presStyleCnt="0">
        <dgm:presLayoutVars>
          <dgm:dir/>
          <dgm:resizeHandles val="exact"/>
        </dgm:presLayoutVars>
      </dgm:prSet>
      <dgm:spPr/>
    </dgm:pt>
    <dgm:pt modelId="{7F4DF067-4EEE-4862-BE3D-4E5BD9F5E10D}" type="pres">
      <dgm:prSet presAssocID="{5A71FD82-2532-49EE-9D47-7F36C60FF6B1}" presName="composite" presStyleCnt="0"/>
      <dgm:spPr/>
    </dgm:pt>
    <dgm:pt modelId="{81E5D16A-7487-4972-A1AB-1C24D91B0CFB}" type="pres">
      <dgm:prSet presAssocID="{5A71FD82-2532-49EE-9D47-7F36C60FF6B1}" presName="rect1" presStyleLbl="bgShp" presStyleIdx="0" presStyleCnt="15"/>
      <dgm:spPr>
        <a:blipFill>
          <a:blip xmlns:r="http://schemas.openxmlformats.org/officeDocument/2006/relationships" r:embed="rId1"/>
          <a:srcRect/>
          <a:stretch>
            <a:fillRect t="-8000" b="-8000"/>
          </a:stretch>
        </a:blipFill>
      </dgm:spPr>
    </dgm:pt>
    <dgm:pt modelId="{15A14253-5795-40DD-A796-F1203AFF54A9}" type="pres">
      <dgm:prSet presAssocID="{5A71FD82-2532-49EE-9D47-7F36C60FF6B1}" presName="rect2" presStyleLbl="trBgShp" presStyleIdx="0" presStyleCnt="15">
        <dgm:presLayoutVars>
          <dgm:bulletEnabled val="1"/>
        </dgm:presLayoutVars>
      </dgm:prSet>
      <dgm:spPr/>
    </dgm:pt>
    <dgm:pt modelId="{865AB7AB-0FB7-4593-BC67-0CEBF9061460}" type="pres">
      <dgm:prSet presAssocID="{0F53EDBE-FF58-4715-BB14-F08AE1741F4B}" presName="sibTrans" presStyleCnt="0"/>
      <dgm:spPr/>
    </dgm:pt>
    <dgm:pt modelId="{282A7EF1-5CD2-447D-BD27-6DCE818EF2B5}" type="pres">
      <dgm:prSet presAssocID="{BDFC8984-955B-402B-9E41-C2C29BAD36EC}" presName="composite" presStyleCnt="0"/>
      <dgm:spPr/>
    </dgm:pt>
    <dgm:pt modelId="{17D3AA1A-5FE7-423F-886D-B5B8677E889E}" type="pres">
      <dgm:prSet presAssocID="{BDFC8984-955B-402B-9E41-C2C29BAD36EC}" presName="rect1" presStyleLbl="bgShp" presStyleIdx="1" presStyleCnt="15"/>
      <dgm:spPr>
        <a:blipFill>
          <a:blip xmlns:r="http://schemas.openxmlformats.org/officeDocument/2006/relationships" r:embed="rId2"/>
          <a:srcRect/>
          <a:stretch>
            <a:fillRect t="-8000" b="-8000"/>
          </a:stretch>
        </a:blipFill>
      </dgm:spPr>
    </dgm:pt>
    <dgm:pt modelId="{0937E70A-2412-45CB-B261-C645F695D6C0}" type="pres">
      <dgm:prSet presAssocID="{BDFC8984-955B-402B-9E41-C2C29BAD36EC}" presName="rect2" presStyleLbl="trBgShp" presStyleIdx="1" presStyleCnt="15">
        <dgm:presLayoutVars>
          <dgm:bulletEnabled val="1"/>
        </dgm:presLayoutVars>
      </dgm:prSet>
      <dgm:spPr/>
    </dgm:pt>
    <dgm:pt modelId="{B6021F2C-650A-4D5C-962B-60F8B69CB527}" type="pres">
      <dgm:prSet presAssocID="{1FA694D1-A8C3-468D-80C4-A6A0C9AFB2F8}" presName="sibTrans" presStyleCnt="0"/>
      <dgm:spPr/>
    </dgm:pt>
    <dgm:pt modelId="{620C4C95-2A43-4048-BD10-85851DB10BAA}" type="pres">
      <dgm:prSet presAssocID="{933B8B07-B526-438C-952B-2276F1EDE347}" presName="composite" presStyleCnt="0"/>
      <dgm:spPr/>
    </dgm:pt>
    <dgm:pt modelId="{E65FBD54-8E73-4932-A7E2-5AC80C495FA6}" type="pres">
      <dgm:prSet presAssocID="{933B8B07-B526-438C-952B-2276F1EDE347}" presName="rect1" presStyleLbl="bgShp" presStyleIdx="2" presStyleCnt="15"/>
      <dgm:spPr>
        <a:blipFill>
          <a:blip xmlns:r="http://schemas.openxmlformats.org/officeDocument/2006/relationships" r:embed="rId3"/>
          <a:srcRect/>
          <a:stretch>
            <a:fillRect t="-8000" b="-8000"/>
          </a:stretch>
        </a:blipFill>
      </dgm:spPr>
    </dgm:pt>
    <dgm:pt modelId="{D1AF909E-4740-4004-884C-D0D0BE980DF4}" type="pres">
      <dgm:prSet presAssocID="{933B8B07-B526-438C-952B-2276F1EDE347}" presName="rect2" presStyleLbl="trBgShp" presStyleIdx="2" presStyleCnt="15">
        <dgm:presLayoutVars>
          <dgm:bulletEnabled val="1"/>
        </dgm:presLayoutVars>
      </dgm:prSet>
      <dgm:spPr/>
    </dgm:pt>
    <dgm:pt modelId="{BFE2A211-ABF8-4486-9525-7FFC2E8A363E}" type="pres">
      <dgm:prSet presAssocID="{DA89B5AC-DC0C-4450-B2E0-0FCF38DAE22E}" presName="sibTrans" presStyleCnt="0"/>
      <dgm:spPr/>
    </dgm:pt>
    <dgm:pt modelId="{4C235027-6D37-4502-936C-413EDDAC27F9}" type="pres">
      <dgm:prSet presAssocID="{5A0876FA-07EF-4EEC-A57A-8B755CA47585}" presName="composite" presStyleCnt="0"/>
      <dgm:spPr/>
    </dgm:pt>
    <dgm:pt modelId="{0FB01622-6EBF-4633-AFDE-D7571DCAB76C}" type="pres">
      <dgm:prSet presAssocID="{5A0876FA-07EF-4EEC-A57A-8B755CA47585}" presName="rect1" presStyleLbl="bgShp" presStyleIdx="3" presStyleCnt="15"/>
      <dgm:spPr>
        <a:blipFill>
          <a:blip xmlns:r="http://schemas.openxmlformats.org/officeDocument/2006/relationships" r:embed="rId4"/>
          <a:srcRect/>
          <a:stretch>
            <a:fillRect t="-8000" b="-8000"/>
          </a:stretch>
        </a:blipFill>
      </dgm:spPr>
    </dgm:pt>
    <dgm:pt modelId="{987D959D-96BD-4858-BCE8-ABA5CC365AD9}" type="pres">
      <dgm:prSet presAssocID="{5A0876FA-07EF-4EEC-A57A-8B755CA47585}" presName="rect2" presStyleLbl="trBgShp" presStyleIdx="3" presStyleCnt="15">
        <dgm:presLayoutVars>
          <dgm:bulletEnabled val="1"/>
        </dgm:presLayoutVars>
      </dgm:prSet>
      <dgm:spPr/>
    </dgm:pt>
    <dgm:pt modelId="{9140A28B-DDB3-4E18-A532-8AB770E395F4}" type="pres">
      <dgm:prSet presAssocID="{03FCC632-51EF-4F87-8206-400232714608}" presName="sibTrans" presStyleCnt="0"/>
      <dgm:spPr/>
    </dgm:pt>
    <dgm:pt modelId="{406C700E-8630-4E13-8A6B-FA202331822A}" type="pres">
      <dgm:prSet presAssocID="{12A52CCD-52BA-41F9-9315-EC27794A3464}" presName="composite" presStyleCnt="0"/>
      <dgm:spPr/>
    </dgm:pt>
    <dgm:pt modelId="{944FA194-465C-4C64-9ED7-3B9A86C0708B}" type="pres">
      <dgm:prSet presAssocID="{12A52CCD-52BA-41F9-9315-EC27794A3464}" presName="rect1" presStyleLbl="bgShp" presStyleIdx="4" presStyleCnt="15"/>
      <dgm:spPr>
        <a:blipFill>
          <a:blip xmlns:r="http://schemas.openxmlformats.org/officeDocument/2006/relationships" r:embed="rId5"/>
          <a:srcRect/>
          <a:stretch>
            <a:fillRect t="-8000" b="-8000"/>
          </a:stretch>
        </a:blipFill>
      </dgm:spPr>
    </dgm:pt>
    <dgm:pt modelId="{095612AB-C328-4EF6-884E-5BBD93531AE4}" type="pres">
      <dgm:prSet presAssocID="{12A52CCD-52BA-41F9-9315-EC27794A3464}" presName="rect2" presStyleLbl="trBgShp" presStyleIdx="4" presStyleCnt="15">
        <dgm:presLayoutVars>
          <dgm:bulletEnabled val="1"/>
        </dgm:presLayoutVars>
      </dgm:prSet>
      <dgm:spPr/>
    </dgm:pt>
    <dgm:pt modelId="{4F0A8D94-CFBE-49AA-B7AA-534849448BE8}" type="pres">
      <dgm:prSet presAssocID="{EA3E0838-EDF5-40A3-AC0A-59CFE88EB122}" presName="sibTrans" presStyleCnt="0"/>
      <dgm:spPr/>
    </dgm:pt>
    <dgm:pt modelId="{F671C626-9E82-4D95-8C47-0F52CF50C742}" type="pres">
      <dgm:prSet presAssocID="{B85E593C-E455-4D05-B5BB-14440030BF59}" presName="composite" presStyleCnt="0"/>
      <dgm:spPr/>
    </dgm:pt>
    <dgm:pt modelId="{8CEE91A6-7613-4028-A68A-97C0087FDC4B}" type="pres">
      <dgm:prSet presAssocID="{B85E593C-E455-4D05-B5BB-14440030BF59}" presName="rect1" presStyleLbl="bgShp" presStyleIdx="5" presStyleCnt="15"/>
      <dgm:spPr>
        <a:blipFill>
          <a:blip xmlns:r="http://schemas.openxmlformats.org/officeDocument/2006/relationships" r:embed="rId6"/>
          <a:srcRect/>
          <a:stretch>
            <a:fillRect t="-8000" b="-8000"/>
          </a:stretch>
        </a:blipFill>
      </dgm:spPr>
    </dgm:pt>
    <dgm:pt modelId="{DB55AA83-9743-40A4-9A3A-0D64DD753F1E}" type="pres">
      <dgm:prSet presAssocID="{B85E593C-E455-4D05-B5BB-14440030BF59}" presName="rect2" presStyleLbl="trBgShp" presStyleIdx="5" presStyleCnt="15">
        <dgm:presLayoutVars>
          <dgm:bulletEnabled val="1"/>
        </dgm:presLayoutVars>
      </dgm:prSet>
      <dgm:spPr/>
    </dgm:pt>
    <dgm:pt modelId="{3ACB612E-E6A2-46E3-AB16-57A3BC036C2D}" type="pres">
      <dgm:prSet presAssocID="{FC312BD4-7500-4DBF-BDFD-37F3C34E7D62}" presName="sibTrans" presStyleCnt="0"/>
      <dgm:spPr/>
    </dgm:pt>
    <dgm:pt modelId="{94E48DCC-90ED-4EA9-9FF3-DF3A5ADBAA8C}" type="pres">
      <dgm:prSet presAssocID="{8C421BE6-CCF6-457D-840D-2B210978BADB}" presName="composite" presStyleCnt="0"/>
      <dgm:spPr/>
    </dgm:pt>
    <dgm:pt modelId="{83CD2F0E-466F-467C-BCF1-1F6109DB44E0}" type="pres">
      <dgm:prSet presAssocID="{8C421BE6-CCF6-457D-840D-2B210978BADB}" presName="rect1" presStyleLbl="bgShp" presStyleIdx="6" presStyleCnt="15"/>
      <dgm:spPr>
        <a:blipFill>
          <a:blip xmlns:r="http://schemas.openxmlformats.org/officeDocument/2006/relationships" r:embed="rId7"/>
          <a:srcRect/>
          <a:stretch>
            <a:fillRect t="-8000" b="-8000"/>
          </a:stretch>
        </a:blipFill>
      </dgm:spPr>
    </dgm:pt>
    <dgm:pt modelId="{3362119B-C206-4167-8EA3-3F522271CDC0}" type="pres">
      <dgm:prSet presAssocID="{8C421BE6-CCF6-457D-840D-2B210978BADB}" presName="rect2" presStyleLbl="trBgShp" presStyleIdx="6" presStyleCnt="15">
        <dgm:presLayoutVars>
          <dgm:bulletEnabled val="1"/>
        </dgm:presLayoutVars>
      </dgm:prSet>
      <dgm:spPr/>
    </dgm:pt>
    <dgm:pt modelId="{AC689520-93E5-4FD3-85C9-A4C778D2AB3E}" type="pres">
      <dgm:prSet presAssocID="{F5FD28E7-7B1B-4066-9628-2AC5D333AEE0}" presName="sibTrans" presStyleCnt="0"/>
      <dgm:spPr/>
    </dgm:pt>
    <dgm:pt modelId="{071811DC-8837-4644-B84F-062A28271AF6}" type="pres">
      <dgm:prSet presAssocID="{EC00BDD7-915C-48C8-9B6A-883313565EB8}" presName="composite" presStyleCnt="0"/>
      <dgm:spPr/>
    </dgm:pt>
    <dgm:pt modelId="{90904BCD-2282-48AF-8BA6-FF47B0B67E98}" type="pres">
      <dgm:prSet presAssocID="{EC00BDD7-915C-48C8-9B6A-883313565EB8}" presName="rect1" presStyleLbl="bgShp" presStyleIdx="7" presStyleCnt="15"/>
      <dgm:spPr>
        <a:blipFill>
          <a:blip xmlns:r="http://schemas.openxmlformats.org/officeDocument/2006/relationships" r:embed="rId8"/>
          <a:srcRect/>
          <a:stretch>
            <a:fillRect t="-8000" b="-8000"/>
          </a:stretch>
        </a:blipFill>
      </dgm:spPr>
    </dgm:pt>
    <dgm:pt modelId="{4C1ECD20-C887-4208-A0BE-05F232251F80}" type="pres">
      <dgm:prSet presAssocID="{EC00BDD7-915C-48C8-9B6A-883313565EB8}" presName="rect2" presStyleLbl="trBgShp" presStyleIdx="7" presStyleCnt="15">
        <dgm:presLayoutVars>
          <dgm:bulletEnabled val="1"/>
        </dgm:presLayoutVars>
      </dgm:prSet>
      <dgm:spPr/>
    </dgm:pt>
    <dgm:pt modelId="{39ACB4A3-1F25-4D3D-A855-1DE8B4128BD5}" type="pres">
      <dgm:prSet presAssocID="{54A4F9F1-507D-4B1A-AEEB-7411D9268661}" presName="sibTrans" presStyleCnt="0"/>
      <dgm:spPr/>
    </dgm:pt>
    <dgm:pt modelId="{2AEED8BE-6C5D-460E-B31B-7F8DC94EE23F}" type="pres">
      <dgm:prSet presAssocID="{94E2FF21-B1BA-4704-AF1C-71B9572BAEC7}" presName="composite" presStyleCnt="0"/>
      <dgm:spPr/>
    </dgm:pt>
    <dgm:pt modelId="{EDBDFF9C-F37E-4B53-863B-3F1C4993870D}" type="pres">
      <dgm:prSet presAssocID="{94E2FF21-B1BA-4704-AF1C-71B9572BAEC7}" presName="rect1" presStyleLbl="bgShp" presStyleIdx="8" presStyleCnt="15"/>
      <dgm:spPr>
        <a:blipFill>
          <a:blip xmlns:r="http://schemas.openxmlformats.org/officeDocument/2006/relationships" r:embed="rId9"/>
          <a:srcRect/>
          <a:stretch>
            <a:fillRect t="-8000" b="-8000"/>
          </a:stretch>
        </a:blipFill>
      </dgm:spPr>
    </dgm:pt>
    <dgm:pt modelId="{5E0B2E17-4F9B-4E84-8957-0A9B79F4EC44}" type="pres">
      <dgm:prSet presAssocID="{94E2FF21-B1BA-4704-AF1C-71B9572BAEC7}" presName="rect2" presStyleLbl="trBgShp" presStyleIdx="8" presStyleCnt="15">
        <dgm:presLayoutVars>
          <dgm:bulletEnabled val="1"/>
        </dgm:presLayoutVars>
      </dgm:prSet>
      <dgm:spPr/>
    </dgm:pt>
    <dgm:pt modelId="{56113539-245B-4776-93A2-56612D635799}" type="pres">
      <dgm:prSet presAssocID="{CEC71984-5E80-4B35-BC47-4AD7F33C3433}" presName="sibTrans" presStyleCnt="0"/>
      <dgm:spPr/>
    </dgm:pt>
    <dgm:pt modelId="{14622B01-8A09-41A5-971D-522CFCADB65A}" type="pres">
      <dgm:prSet presAssocID="{271511F7-F3DF-4AC1-A052-7C956D15A7F9}" presName="composite" presStyleCnt="0"/>
      <dgm:spPr/>
    </dgm:pt>
    <dgm:pt modelId="{14B4C82E-1078-40E4-A05D-09C4B951E67F}" type="pres">
      <dgm:prSet presAssocID="{271511F7-F3DF-4AC1-A052-7C956D15A7F9}" presName="rect1" presStyleLbl="bgShp" presStyleIdx="9" presStyleCnt="15"/>
      <dgm:spPr>
        <a:blipFill>
          <a:blip xmlns:r="http://schemas.openxmlformats.org/officeDocument/2006/relationships" r:embed="rId10"/>
          <a:srcRect/>
          <a:stretch>
            <a:fillRect t="-8000" b="-8000"/>
          </a:stretch>
        </a:blipFill>
      </dgm:spPr>
    </dgm:pt>
    <dgm:pt modelId="{2F62D24D-B9AA-42DC-8237-A04E1F43E676}" type="pres">
      <dgm:prSet presAssocID="{271511F7-F3DF-4AC1-A052-7C956D15A7F9}" presName="rect2" presStyleLbl="trBgShp" presStyleIdx="9" presStyleCnt="15">
        <dgm:presLayoutVars>
          <dgm:bulletEnabled val="1"/>
        </dgm:presLayoutVars>
      </dgm:prSet>
      <dgm:spPr/>
    </dgm:pt>
    <dgm:pt modelId="{AD71620F-64B4-4BB6-815E-6C3C638D5B65}" type="pres">
      <dgm:prSet presAssocID="{D9CCA1DA-36DB-4086-8EFA-E74324358D68}" presName="sibTrans" presStyleCnt="0"/>
      <dgm:spPr/>
    </dgm:pt>
    <dgm:pt modelId="{F612771A-27BB-4ED2-BA73-9B3F76A3020E}" type="pres">
      <dgm:prSet presAssocID="{3428185A-2F41-4A96-AF86-3A37A705C4B0}" presName="composite" presStyleCnt="0"/>
      <dgm:spPr/>
    </dgm:pt>
    <dgm:pt modelId="{2B76E4DF-3899-43C6-9755-3B3849BEDA8D}" type="pres">
      <dgm:prSet presAssocID="{3428185A-2F41-4A96-AF86-3A37A705C4B0}" presName="rect1" presStyleLbl="bgShp" presStyleIdx="10" presStyleCnt="15"/>
      <dgm:spPr>
        <a:blipFill>
          <a:blip xmlns:r="http://schemas.openxmlformats.org/officeDocument/2006/relationships" r:embed="rId11"/>
          <a:srcRect/>
          <a:stretch>
            <a:fillRect t="-8000" b="-8000"/>
          </a:stretch>
        </a:blipFill>
      </dgm:spPr>
    </dgm:pt>
    <dgm:pt modelId="{4DC07AD2-78F2-4526-9A45-C8572DC652DE}" type="pres">
      <dgm:prSet presAssocID="{3428185A-2F41-4A96-AF86-3A37A705C4B0}" presName="rect2" presStyleLbl="trBgShp" presStyleIdx="10" presStyleCnt="15">
        <dgm:presLayoutVars>
          <dgm:bulletEnabled val="1"/>
        </dgm:presLayoutVars>
      </dgm:prSet>
      <dgm:spPr/>
    </dgm:pt>
    <dgm:pt modelId="{5D285DC0-8B27-485E-A5A0-8088994BF3FE}" type="pres">
      <dgm:prSet presAssocID="{BA07C5DE-2F1E-4756-B134-71462B763EEF}" presName="sibTrans" presStyleCnt="0"/>
      <dgm:spPr/>
    </dgm:pt>
    <dgm:pt modelId="{25C17720-B3AB-44F8-82B5-CDE7C27C12F9}" type="pres">
      <dgm:prSet presAssocID="{F03442E2-B1A7-4ABE-B9E4-8156A56EE46B}" presName="composite" presStyleCnt="0"/>
      <dgm:spPr/>
    </dgm:pt>
    <dgm:pt modelId="{5ABD36C9-E3F4-4511-A46B-7CFF62F939F4}" type="pres">
      <dgm:prSet presAssocID="{F03442E2-B1A7-4ABE-B9E4-8156A56EE46B}" presName="rect1" presStyleLbl="bgShp" presStyleIdx="11" presStyleCnt="15"/>
      <dgm:spPr>
        <a:blipFill>
          <a:blip xmlns:r="http://schemas.openxmlformats.org/officeDocument/2006/relationships" r:embed="rId12"/>
          <a:srcRect/>
          <a:stretch>
            <a:fillRect t="-8000" b="-8000"/>
          </a:stretch>
        </a:blipFill>
      </dgm:spPr>
    </dgm:pt>
    <dgm:pt modelId="{959D8729-B424-45BE-B85D-0C98E619B54F}" type="pres">
      <dgm:prSet presAssocID="{F03442E2-B1A7-4ABE-B9E4-8156A56EE46B}" presName="rect2" presStyleLbl="trBgShp" presStyleIdx="11" presStyleCnt="15">
        <dgm:presLayoutVars>
          <dgm:bulletEnabled val="1"/>
        </dgm:presLayoutVars>
      </dgm:prSet>
      <dgm:spPr/>
    </dgm:pt>
    <dgm:pt modelId="{B8743D6C-F082-4074-98F2-06D1B6908071}" type="pres">
      <dgm:prSet presAssocID="{15FD03FA-FC21-4693-AA64-89F4323F9C05}" presName="sibTrans" presStyleCnt="0"/>
      <dgm:spPr/>
    </dgm:pt>
    <dgm:pt modelId="{8F949F99-07D2-4960-9BAB-1C7B4B6BCCBE}" type="pres">
      <dgm:prSet presAssocID="{60AF4686-1D7F-4EB7-8FA6-481B89EF40D7}" presName="composite" presStyleCnt="0"/>
      <dgm:spPr/>
    </dgm:pt>
    <dgm:pt modelId="{18097469-BFED-4106-B23D-672022F60CEA}" type="pres">
      <dgm:prSet presAssocID="{60AF4686-1D7F-4EB7-8FA6-481B89EF40D7}" presName="rect1" presStyleLbl="bgShp" presStyleIdx="12" presStyleCnt="15"/>
      <dgm:spPr>
        <a:blipFill>
          <a:blip xmlns:r="http://schemas.openxmlformats.org/officeDocument/2006/relationships" r:embed="rId13"/>
          <a:srcRect/>
          <a:stretch>
            <a:fillRect t="-8000" b="-8000"/>
          </a:stretch>
        </a:blipFill>
      </dgm:spPr>
    </dgm:pt>
    <dgm:pt modelId="{521E0D8E-C0E6-4E87-91DE-5EAEA345003D}" type="pres">
      <dgm:prSet presAssocID="{60AF4686-1D7F-4EB7-8FA6-481B89EF40D7}" presName="rect2" presStyleLbl="trBgShp" presStyleIdx="12" presStyleCnt="15">
        <dgm:presLayoutVars>
          <dgm:bulletEnabled val="1"/>
        </dgm:presLayoutVars>
      </dgm:prSet>
      <dgm:spPr/>
    </dgm:pt>
    <dgm:pt modelId="{F34CBCC2-CA18-4B80-BF8A-1951D2E4F9C8}" type="pres">
      <dgm:prSet presAssocID="{067FEA8C-8E3A-4FAA-BD0B-C7A79C35FE4D}" presName="sibTrans" presStyleCnt="0"/>
      <dgm:spPr/>
    </dgm:pt>
    <dgm:pt modelId="{0E2F4719-65CA-4182-A286-69F93AFA988B}" type="pres">
      <dgm:prSet presAssocID="{3E77438C-3434-494B-A886-80A1D7049049}" presName="composite" presStyleCnt="0"/>
      <dgm:spPr/>
    </dgm:pt>
    <dgm:pt modelId="{8E732AC7-8151-4C2B-A673-2554B2822AAA}" type="pres">
      <dgm:prSet presAssocID="{3E77438C-3434-494B-A886-80A1D7049049}" presName="rect1" presStyleLbl="bgShp" presStyleIdx="13" presStyleCnt="15"/>
      <dgm:spPr>
        <a:blipFill>
          <a:blip xmlns:r="http://schemas.openxmlformats.org/officeDocument/2006/relationships" r:embed="rId14"/>
          <a:srcRect/>
          <a:stretch>
            <a:fillRect t="-8000" b="-8000"/>
          </a:stretch>
        </a:blipFill>
      </dgm:spPr>
    </dgm:pt>
    <dgm:pt modelId="{D914465A-4CE8-48A5-A6E0-D51F8277C274}" type="pres">
      <dgm:prSet presAssocID="{3E77438C-3434-494B-A886-80A1D7049049}" presName="rect2" presStyleLbl="trBgShp" presStyleIdx="13" presStyleCnt="15">
        <dgm:presLayoutVars>
          <dgm:bulletEnabled val="1"/>
        </dgm:presLayoutVars>
      </dgm:prSet>
      <dgm:spPr/>
    </dgm:pt>
    <dgm:pt modelId="{ADFFF87E-E411-4D62-B2DD-061E183FDC16}" type="pres">
      <dgm:prSet presAssocID="{89DCD711-DFE5-44B5-B54B-D209BDDFB6BC}" presName="sibTrans" presStyleCnt="0"/>
      <dgm:spPr/>
    </dgm:pt>
    <dgm:pt modelId="{C00ACE31-BC8A-469C-8402-53F287F517AF}" type="pres">
      <dgm:prSet presAssocID="{4BC2F9D5-A55A-4E11-826F-7567CBB08585}" presName="composite" presStyleCnt="0"/>
      <dgm:spPr/>
    </dgm:pt>
    <dgm:pt modelId="{46ABCC40-8B50-450D-8689-8436FCD8B585}" type="pres">
      <dgm:prSet presAssocID="{4BC2F9D5-A55A-4E11-826F-7567CBB08585}" presName="rect1" presStyleLbl="bgShp" presStyleIdx="14" presStyleCnt="15"/>
      <dgm:spPr>
        <a:blipFill>
          <a:blip xmlns:r="http://schemas.openxmlformats.org/officeDocument/2006/relationships" r:embed="rId15"/>
          <a:srcRect/>
          <a:stretch>
            <a:fillRect t="-8000" b="-8000"/>
          </a:stretch>
        </a:blipFill>
      </dgm:spPr>
    </dgm:pt>
    <dgm:pt modelId="{0D36676B-2E2D-4D99-8D5A-D71F81F1488A}" type="pres">
      <dgm:prSet presAssocID="{4BC2F9D5-A55A-4E11-826F-7567CBB08585}" presName="rect2" presStyleLbl="trBgShp" presStyleIdx="14" presStyleCnt="15">
        <dgm:presLayoutVars>
          <dgm:bulletEnabled val="1"/>
        </dgm:presLayoutVars>
      </dgm:prSet>
      <dgm:spPr/>
    </dgm:pt>
  </dgm:ptLst>
  <dgm:cxnLst>
    <dgm:cxn modelId="{7D6AC90B-A348-4688-9293-BC36FEACD24B}" srcId="{C9B396E3-EF8F-48A0-80BC-7FB448C38BF2}" destId="{271511F7-F3DF-4AC1-A052-7C956D15A7F9}" srcOrd="9" destOrd="0" parTransId="{C3F54B56-35A1-436D-98AD-0C941DC501FC}" sibTransId="{D9CCA1DA-36DB-4086-8EFA-E74324358D68}"/>
    <dgm:cxn modelId="{40851D13-943C-47C4-B81A-A5FA0D9593E6}" type="presOf" srcId="{B85E593C-E455-4D05-B5BB-14440030BF59}" destId="{DB55AA83-9743-40A4-9A3A-0D64DD753F1E}" srcOrd="0" destOrd="0" presId="urn:microsoft.com/office/officeart/2008/layout/BendingPictureSemiTransparentText"/>
    <dgm:cxn modelId="{14265B17-B460-4768-9768-BA05DAFFF939}" srcId="{C9B396E3-EF8F-48A0-80BC-7FB448C38BF2}" destId="{EC00BDD7-915C-48C8-9B6A-883313565EB8}" srcOrd="7" destOrd="0" parTransId="{3D3D5BB3-5353-473F-8300-05CFFC0879BF}" sibTransId="{54A4F9F1-507D-4B1A-AEEB-7411D9268661}"/>
    <dgm:cxn modelId="{5B25D91A-79BE-48E7-AE16-A2A7E0ECF728}" srcId="{C9B396E3-EF8F-48A0-80BC-7FB448C38BF2}" destId="{5A71FD82-2532-49EE-9D47-7F36C60FF6B1}" srcOrd="0" destOrd="0" parTransId="{80CF44C7-2079-492A-A56B-E3D32AD9FBED}" sibTransId="{0F53EDBE-FF58-4715-BB14-F08AE1741F4B}"/>
    <dgm:cxn modelId="{0D507428-1B7F-4FD7-B4F3-BD29F556BD20}" type="presOf" srcId="{271511F7-F3DF-4AC1-A052-7C956D15A7F9}" destId="{2F62D24D-B9AA-42DC-8237-A04E1F43E676}" srcOrd="0" destOrd="0" presId="urn:microsoft.com/office/officeart/2008/layout/BendingPictureSemiTransparentText"/>
    <dgm:cxn modelId="{46CD2C2D-D1EA-4671-838B-221A8F922AE8}" type="presOf" srcId="{8C421BE6-CCF6-457D-840D-2B210978BADB}" destId="{3362119B-C206-4167-8EA3-3F522271CDC0}" srcOrd="0" destOrd="0" presId="urn:microsoft.com/office/officeart/2008/layout/BendingPictureSemiTransparentText"/>
    <dgm:cxn modelId="{E1F2392E-4151-4207-8E5E-D9EF009DF0F7}" type="presOf" srcId="{3428185A-2F41-4A96-AF86-3A37A705C4B0}" destId="{4DC07AD2-78F2-4526-9A45-C8572DC652DE}" srcOrd="0" destOrd="0" presId="urn:microsoft.com/office/officeart/2008/layout/BendingPictureSemiTransparentText"/>
    <dgm:cxn modelId="{942DC531-9A0C-4427-B48A-9E67D74341D4}" srcId="{C9B396E3-EF8F-48A0-80BC-7FB448C38BF2}" destId="{3428185A-2F41-4A96-AF86-3A37A705C4B0}" srcOrd="10" destOrd="0" parTransId="{128D458B-D8B2-4B3D-96DE-54FD3D0A4538}" sibTransId="{BA07C5DE-2F1E-4756-B134-71462B763EEF}"/>
    <dgm:cxn modelId="{BB0E8332-FEC9-4FEA-8E9A-FEBF937CF870}" type="presOf" srcId="{933B8B07-B526-438C-952B-2276F1EDE347}" destId="{D1AF909E-4740-4004-884C-D0D0BE980DF4}" srcOrd="0" destOrd="0" presId="urn:microsoft.com/office/officeart/2008/layout/BendingPictureSemiTransparentText"/>
    <dgm:cxn modelId="{80387E3C-099C-471E-86AF-0D29674EE7CA}" type="presOf" srcId="{94E2FF21-B1BA-4704-AF1C-71B9572BAEC7}" destId="{5E0B2E17-4F9B-4E84-8957-0A9B79F4EC44}" srcOrd="0" destOrd="0" presId="urn:microsoft.com/office/officeart/2008/layout/BendingPictureSemiTransparentText"/>
    <dgm:cxn modelId="{9A8D7A40-C416-4664-930F-6F3F96F72141}" srcId="{C9B396E3-EF8F-48A0-80BC-7FB448C38BF2}" destId="{94E2FF21-B1BA-4704-AF1C-71B9572BAEC7}" srcOrd="8" destOrd="0" parTransId="{621D7289-0224-4E70-B89D-C7DFE363D576}" sibTransId="{CEC71984-5E80-4B35-BC47-4AD7F33C3433}"/>
    <dgm:cxn modelId="{34D9DB5E-6462-4AB8-B5FC-550A8138304D}" srcId="{C9B396E3-EF8F-48A0-80BC-7FB448C38BF2}" destId="{B85E593C-E455-4D05-B5BB-14440030BF59}" srcOrd="5" destOrd="0" parTransId="{7C843D50-3418-4876-8F51-B8DDE4443682}" sibTransId="{FC312BD4-7500-4DBF-BDFD-37F3C34E7D62}"/>
    <dgm:cxn modelId="{EA3F5B42-3831-4302-BD95-C20D2D242616}" type="presOf" srcId="{EC00BDD7-915C-48C8-9B6A-883313565EB8}" destId="{4C1ECD20-C887-4208-A0BE-05F232251F80}" srcOrd="0" destOrd="0" presId="urn:microsoft.com/office/officeart/2008/layout/BendingPictureSemiTransparentText"/>
    <dgm:cxn modelId="{41A0806D-D9E8-449C-99A5-0AD5FC393645}" type="presOf" srcId="{BDFC8984-955B-402B-9E41-C2C29BAD36EC}" destId="{0937E70A-2412-45CB-B261-C645F695D6C0}" srcOrd="0" destOrd="0" presId="urn:microsoft.com/office/officeart/2008/layout/BendingPictureSemiTransparentText"/>
    <dgm:cxn modelId="{03DD8B56-D630-4ED9-962E-8058280A8A60}" srcId="{C9B396E3-EF8F-48A0-80BC-7FB448C38BF2}" destId="{933B8B07-B526-438C-952B-2276F1EDE347}" srcOrd="2" destOrd="0" parTransId="{F6AE6D38-326A-46DF-9ED0-926B46E0899F}" sibTransId="{DA89B5AC-DC0C-4450-B2E0-0FCF38DAE22E}"/>
    <dgm:cxn modelId="{78487A84-7124-4EAA-B1BA-8994374CC590}" srcId="{C9B396E3-EF8F-48A0-80BC-7FB448C38BF2}" destId="{12A52CCD-52BA-41F9-9315-EC27794A3464}" srcOrd="4" destOrd="0" parTransId="{CADB0CD1-2587-4015-BE0A-8541BC3AB46F}" sibTransId="{EA3E0838-EDF5-40A3-AC0A-59CFE88EB122}"/>
    <dgm:cxn modelId="{94EBE185-4C4C-4473-9909-364F71A0BB5E}" srcId="{C9B396E3-EF8F-48A0-80BC-7FB448C38BF2}" destId="{60AF4686-1D7F-4EB7-8FA6-481B89EF40D7}" srcOrd="12" destOrd="0" parTransId="{0489AC5C-8411-4089-A235-74B58B7EA25D}" sibTransId="{067FEA8C-8E3A-4FAA-BD0B-C7A79C35FE4D}"/>
    <dgm:cxn modelId="{4E36F68F-376D-4D42-892A-2C45F4A9C6CB}" type="presOf" srcId="{4BC2F9D5-A55A-4E11-826F-7567CBB08585}" destId="{0D36676B-2E2D-4D99-8D5A-D71F81F1488A}" srcOrd="0" destOrd="0" presId="urn:microsoft.com/office/officeart/2008/layout/BendingPictureSemiTransparentText"/>
    <dgm:cxn modelId="{4CEF7490-C744-480D-8F15-D6594A855437}" srcId="{C9B396E3-EF8F-48A0-80BC-7FB448C38BF2}" destId="{4BC2F9D5-A55A-4E11-826F-7567CBB08585}" srcOrd="14" destOrd="0" parTransId="{ECFCF0A0-E146-4AAB-A6DC-F00D34318C93}" sibTransId="{708B2D8F-0A97-4B46-99A6-4675AA6DC826}"/>
    <dgm:cxn modelId="{266F3D93-2EBB-44E2-A816-3DA234C5F36C}" type="presOf" srcId="{60AF4686-1D7F-4EB7-8FA6-481B89EF40D7}" destId="{521E0D8E-C0E6-4E87-91DE-5EAEA345003D}" srcOrd="0" destOrd="0" presId="urn:microsoft.com/office/officeart/2008/layout/BendingPictureSemiTransparentText"/>
    <dgm:cxn modelId="{A7D6F695-3572-470A-8866-BB8FCD362979}" type="presOf" srcId="{5A71FD82-2532-49EE-9D47-7F36C60FF6B1}" destId="{15A14253-5795-40DD-A796-F1203AFF54A9}" srcOrd="0" destOrd="0" presId="urn:microsoft.com/office/officeart/2008/layout/BendingPictureSemiTransparentText"/>
    <dgm:cxn modelId="{2517B99C-C9D4-4539-B97A-BA171B5B6F7B}" srcId="{C9B396E3-EF8F-48A0-80BC-7FB448C38BF2}" destId="{F03442E2-B1A7-4ABE-B9E4-8156A56EE46B}" srcOrd="11" destOrd="0" parTransId="{5CBD6AC8-1495-4B1E-8579-8911788C83B8}" sibTransId="{15FD03FA-FC21-4693-AA64-89F4323F9C05}"/>
    <dgm:cxn modelId="{2CD797AD-1B5C-41D3-A062-9D73B2FFF4D5}" type="presOf" srcId="{3E77438C-3434-494B-A886-80A1D7049049}" destId="{D914465A-4CE8-48A5-A6E0-D51F8277C274}" srcOrd="0" destOrd="0" presId="urn:microsoft.com/office/officeart/2008/layout/BendingPictureSemiTransparentText"/>
    <dgm:cxn modelId="{970B92B5-C842-43E9-80E3-CF38070A1CB0}" type="presOf" srcId="{F03442E2-B1A7-4ABE-B9E4-8156A56EE46B}" destId="{959D8729-B424-45BE-B85D-0C98E619B54F}" srcOrd="0" destOrd="0" presId="urn:microsoft.com/office/officeart/2008/layout/BendingPictureSemiTransparentText"/>
    <dgm:cxn modelId="{AC4FF4B9-660E-4364-AF61-3DD6FC08D8C2}" type="presOf" srcId="{12A52CCD-52BA-41F9-9315-EC27794A3464}" destId="{095612AB-C328-4EF6-884E-5BBD93531AE4}" srcOrd="0" destOrd="0" presId="urn:microsoft.com/office/officeart/2008/layout/BendingPictureSemiTransparentText"/>
    <dgm:cxn modelId="{DB96DABC-56B3-4920-9081-60977851188A}" srcId="{C9B396E3-EF8F-48A0-80BC-7FB448C38BF2}" destId="{BDFC8984-955B-402B-9E41-C2C29BAD36EC}" srcOrd="1" destOrd="0" parTransId="{C2C60AC6-1ED4-4446-BE25-B10F8C27CD95}" sibTransId="{1FA694D1-A8C3-468D-80C4-A6A0C9AFB2F8}"/>
    <dgm:cxn modelId="{0B49A4C0-BD38-4322-8A55-A6EF65BD04F1}" srcId="{C9B396E3-EF8F-48A0-80BC-7FB448C38BF2}" destId="{5A0876FA-07EF-4EEC-A57A-8B755CA47585}" srcOrd="3" destOrd="0" parTransId="{E94B3986-A6D7-4490-A7F8-55894E9FF5C8}" sibTransId="{03FCC632-51EF-4F87-8206-400232714608}"/>
    <dgm:cxn modelId="{E8B291C4-E645-422B-872A-DBBA71B91849}" srcId="{C9B396E3-EF8F-48A0-80BC-7FB448C38BF2}" destId="{8C421BE6-CCF6-457D-840D-2B210978BADB}" srcOrd="6" destOrd="0" parTransId="{875E8CDF-C477-4BF4-A64B-655DFAC785D7}" sibTransId="{F5FD28E7-7B1B-4066-9628-2AC5D333AEE0}"/>
    <dgm:cxn modelId="{DAA3F3DB-8ED5-4787-BD1A-5841F128D4F6}" type="presOf" srcId="{5A0876FA-07EF-4EEC-A57A-8B755CA47585}" destId="{987D959D-96BD-4858-BCE8-ABA5CC365AD9}" srcOrd="0" destOrd="0" presId="urn:microsoft.com/office/officeart/2008/layout/BendingPictureSemiTransparentText"/>
    <dgm:cxn modelId="{EF0570E6-FE82-465F-A753-C6BE361548FA}" type="presOf" srcId="{C9B396E3-EF8F-48A0-80BC-7FB448C38BF2}" destId="{B9F8BCE8-85DF-4D36-8B67-25D88472767B}" srcOrd="0" destOrd="0" presId="urn:microsoft.com/office/officeart/2008/layout/BendingPictureSemiTransparentText"/>
    <dgm:cxn modelId="{53CF08FD-6131-4210-A5AB-F22D0FD4E682}" srcId="{C9B396E3-EF8F-48A0-80BC-7FB448C38BF2}" destId="{3E77438C-3434-494B-A886-80A1D7049049}" srcOrd="13" destOrd="0" parTransId="{549BFA8B-C806-48B7-BEAB-DF9058688EDE}" sibTransId="{89DCD711-DFE5-44B5-B54B-D209BDDFB6BC}"/>
    <dgm:cxn modelId="{7254F7AC-6D72-4102-944F-5B9ACB582B81}" type="presParOf" srcId="{B9F8BCE8-85DF-4D36-8B67-25D88472767B}" destId="{7F4DF067-4EEE-4862-BE3D-4E5BD9F5E10D}" srcOrd="0" destOrd="0" presId="urn:microsoft.com/office/officeart/2008/layout/BendingPictureSemiTransparentText"/>
    <dgm:cxn modelId="{5904A3C6-E9AE-47B2-9F71-F40DDEB4ADBC}" type="presParOf" srcId="{7F4DF067-4EEE-4862-BE3D-4E5BD9F5E10D}" destId="{81E5D16A-7487-4972-A1AB-1C24D91B0CFB}" srcOrd="0" destOrd="0" presId="urn:microsoft.com/office/officeart/2008/layout/BendingPictureSemiTransparentText"/>
    <dgm:cxn modelId="{8686AEA2-4947-449E-BF76-7DA12C93B9C7}" type="presParOf" srcId="{7F4DF067-4EEE-4862-BE3D-4E5BD9F5E10D}" destId="{15A14253-5795-40DD-A796-F1203AFF54A9}" srcOrd="1" destOrd="0" presId="urn:microsoft.com/office/officeart/2008/layout/BendingPictureSemiTransparentText"/>
    <dgm:cxn modelId="{909526B8-FA37-49BC-A4CA-23B09D333361}" type="presParOf" srcId="{B9F8BCE8-85DF-4D36-8B67-25D88472767B}" destId="{865AB7AB-0FB7-4593-BC67-0CEBF9061460}" srcOrd="1" destOrd="0" presId="urn:microsoft.com/office/officeart/2008/layout/BendingPictureSemiTransparentText"/>
    <dgm:cxn modelId="{A1892F4C-D017-48CF-921B-4AA7883AF252}" type="presParOf" srcId="{B9F8BCE8-85DF-4D36-8B67-25D88472767B}" destId="{282A7EF1-5CD2-447D-BD27-6DCE818EF2B5}" srcOrd="2" destOrd="0" presId="urn:microsoft.com/office/officeart/2008/layout/BendingPictureSemiTransparentText"/>
    <dgm:cxn modelId="{ABF8F0E2-9311-4281-B88E-BEC8BEC84671}" type="presParOf" srcId="{282A7EF1-5CD2-447D-BD27-6DCE818EF2B5}" destId="{17D3AA1A-5FE7-423F-886D-B5B8677E889E}" srcOrd="0" destOrd="0" presId="urn:microsoft.com/office/officeart/2008/layout/BendingPictureSemiTransparentText"/>
    <dgm:cxn modelId="{506FFF99-F433-49DD-A8E6-0BC2B45A337B}" type="presParOf" srcId="{282A7EF1-5CD2-447D-BD27-6DCE818EF2B5}" destId="{0937E70A-2412-45CB-B261-C645F695D6C0}" srcOrd="1" destOrd="0" presId="urn:microsoft.com/office/officeart/2008/layout/BendingPictureSemiTransparentText"/>
    <dgm:cxn modelId="{33ECB1C7-9BF3-4E57-A1F9-5ABDA8BB93D1}" type="presParOf" srcId="{B9F8BCE8-85DF-4D36-8B67-25D88472767B}" destId="{B6021F2C-650A-4D5C-962B-60F8B69CB527}" srcOrd="3" destOrd="0" presId="urn:microsoft.com/office/officeart/2008/layout/BendingPictureSemiTransparentText"/>
    <dgm:cxn modelId="{6E035130-CF3E-41B7-BD36-28D3C1361E79}" type="presParOf" srcId="{B9F8BCE8-85DF-4D36-8B67-25D88472767B}" destId="{620C4C95-2A43-4048-BD10-85851DB10BAA}" srcOrd="4" destOrd="0" presId="urn:microsoft.com/office/officeart/2008/layout/BendingPictureSemiTransparentText"/>
    <dgm:cxn modelId="{73F380CE-26E8-4ACC-BFFC-72B4C61C1F90}" type="presParOf" srcId="{620C4C95-2A43-4048-BD10-85851DB10BAA}" destId="{E65FBD54-8E73-4932-A7E2-5AC80C495FA6}" srcOrd="0" destOrd="0" presId="urn:microsoft.com/office/officeart/2008/layout/BendingPictureSemiTransparentText"/>
    <dgm:cxn modelId="{606F9933-12F5-458F-8556-79B891926A52}" type="presParOf" srcId="{620C4C95-2A43-4048-BD10-85851DB10BAA}" destId="{D1AF909E-4740-4004-884C-D0D0BE980DF4}" srcOrd="1" destOrd="0" presId="urn:microsoft.com/office/officeart/2008/layout/BendingPictureSemiTransparentText"/>
    <dgm:cxn modelId="{5F9F7889-971E-4D95-82F1-5B7924FA4EED}" type="presParOf" srcId="{B9F8BCE8-85DF-4D36-8B67-25D88472767B}" destId="{BFE2A211-ABF8-4486-9525-7FFC2E8A363E}" srcOrd="5" destOrd="0" presId="urn:microsoft.com/office/officeart/2008/layout/BendingPictureSemiTransparentText"/>
    <dgm:cxn modelId="{F90F945D-A8C0-45E3-B7D0-0E2A24EAD27F}" type="presParOf" srcId="{B9F8BCE8-85DF-4D36-8B67-25D88472767B}" destId="{4C235027-6D37-4502-936C-413EDDAC27F9}" srcOrd="6" destOrd="0" presId="urn:microsoft.com/office/officeart/2008/layout/BendingPictureSemiTransparentText"/>
    <dgm:cxn modelId="{49B61CF0-53A2-425A-AEA2-9EF20865FFD7}" type="presParOf" srcId="{4C235027-6D37-4502-936C-413EDDAC27F9}" destId="{0FB01622-6EBF-4633-AFDE-D7571DCAB76C}" srcOrd="0" destOrd="0" presId="urn:microsoft.com/office/officeart/2008/layout/BendingPictureSemiTransparentText"/>
    <dgm:cxn modelId="{8B8EB2A9-76DD-46B8-8CF3-C825A7D6AC40}" type="presParOf" srcId="{4C235027-6D37-4502-936C-413EDDAC27F9}" destId="{987D959D-96BD-4858-BCE8-ABA5CC365AD9}" srcOrd="1" destOrd="0" presId="urn:microsoft.com/office/officeart/2008/layout/BendingPictureSemiTransparentText"/>
    <dgm:cxn modelId="{4466D89F-702D-44CD-BC17-6C11360D5DCF}" type="presParOf" srcId="{B9F8BCE8-85DF-4D36-8B67-25D88472767B}" destId="{9140A28B-DDB3-4E18-A532-8AB770E395F4}" srcOrd="7" destOrd="0" presId="urn:microsoft.com/office/officeart/2008/layout/BendingPictureSemiTransparentText"/>
    <dgm:cxn modelId="{4500AFE1-9785-4060-B2C0-E519ECCD253B}" type="presParOf" srcId="{B9F8BCE8-85DF-4D36-8B67-25D88472767B}" destId="{406C700E-8630-4E13-8A6B-FA202331822A}" srcOrd="8" destOrd="0" presId="urn:microsoft.com/office/officeart/2008/layout/BendingPictureSemiTransparentText"/>
    <dgm:cxn modelId="{74C73C28-8FC8-4CC5-8DA3-DB4644B4607C}" type="presParOf" srcId="{406C700E-8630-4E13-8A6B-FA202331822A}" destId="{944FA194-465C-4C64-9ED7-3B9A86C0708B}" srcOrd="0" destOrd="0" presId="urn:microsoft.com/office/officeart/2008/layout/BendingPictureSemiTransparentText"/>
    <dgm:cxn modelId="{CDA0A625-A669-4ECC-82D7-1AE9600599D6}" type="presParOf" srcId="{406C700E-8630-4E13-8A6B-FA202331822A}" destId="{095612AB-C328-4EF6-884E-5BBD93531AE4}" srcOrd="1" destOrd="0" presId="urn:microsoft.com/office/officeart/2008/layout/BendingPictureSemiTransparentText"/>
    <dgm:cxn modelId="{B8910DB3-06CC-41CC-9975-B90A7B68EDEE}" type="presParOf" srcId="{B9F8BCE8-85DF-4D36-8B67-25D88472767B}" destId="{4F0A8D94-CFBE-49AA-B7AA-534849448BE8}" srcOrd="9" destOrd="0" presId="urn:microsoft.com/office/officeart/2008/layout/BendingPictureSemiTransparentText"/>
    <dgm:cxn modelId="{C26FB0D2-6858-43AD-8BF0-7E52DF835B15}" type="presParOf" srcId="{B9F8BCE8-85DF-4D36-8B67-25D88472767B}" destId="{F671C626-9E82-4D95-8C47-0F52CF50C742}" srcOrd="10" destOrd="0" presId="urn:microsoft.com/office/officeart/2008/layout/BendingPictureSemiTransparentText"/>
    <dgm:cxn modelId="{1B2DBBF8-B098-474F-A97C-2D966E97D040}" type="presParOf" srcId="{F671C626-9E82-4D95-8C47-0F52CF50C742}" destId="{8CEE91A6-7613-4028-A68A-97C0087FDC4B}" srcOrd="0" destOrd="0" presId="urn:microsoft.com/office/officeart/2008/layout/BendingPictureSemiTransparentText"/>
    <dgm:cxn modelId="{9A49786D-ADD5-4036-AF30-EA76A88036AC}" type="presParOf" srcId="{F671C626-9E82-4D95-8C47-0F52CF50C742}" destId="{DB55AA83-9743-40A4-9A3A-0D64DD753F1E}" srcOrd="1" destOrd="0" presId="urn:microsoft.com/office/officeart/2008/layout/BendingPictureSemiTransparentText"/>
    <dgm:cxn modelId="{48F84D17-5CEE-48DC-8CC4-36E2F2B31E30}" type="presParOf" srcId="{B9F8BCE8-85DF-4D36-8B67-25D88472767B}" destId="{3ACB612E-E6A2-46E3-AB16-57A3BC036C2D}" srcOrd="11" destOrd="0" presId="urn:microsoft.com/office/officeart/2008/layout/BendingPictureSemiTransparentText"/>
    <dgm:cxn modelId="{B359EA10-D9CA-4FBF-8802-95EDE4E0ED9C}" type="presParOf" srcId="{B9F8BCE8-85DF-4D36-8B67-25D88472767B}" destId="{94E48DCC-90ED-4EA9-9FF3-DF3A5ADBAA8C}" srcOrd="12" destOrd="0" presId="urn:microsoft.com/office/officeart/2008/layout/BendingPictureSemiTransparentText"/>
    <dgm:cxn modelId="{EBBE1997-8EBB-4658-914B-C01DC1E8426A}" type="presParOf" srcId="{94E48DCC-90ED-4EA9-9FF3-DF3A5ADBAA8C}" destId="{83CD2F0E-466F-467C-BCF1-1F6109DB44E0}" srcOrd="0" destOrd="0" presId="urn:microsoft.com/office/officeart/2008/layout/BendingPictureSemiTransparentText"/>
    <dgm:cxn modelId="{219B66FD-91A2-4C91-8CF8-CC98846E2F41}" type="presParOf" srcId="{94E48DCC-90ED-4EA9-9FF3-DF3A5ADBAA8C}" destId="{3362119B-C206-4167-8EA3-3F522271CDC0}" srcOrd="1" destOrd="0" presId="urn:microsoft.com/office/officeart/2008/layout/BendingPictureSemiTransparentText"/>
    <dgm:cxn modelId="{9E4BE17E-1511-4A63-AB2E-2C1CE93882E6}" type="presParOf" srcId="{B9F8BCE8-85DF-4D36-8B67-25D88472767B}" destId="{AC689520-93E5-4FD3-85C9-A4C778D2AB3E}" srcOrd="13" destOrd="0" presId="urn:microsoft.com/office/officeart/2008/layout/BendingPictureSemiTransparentText"/>
    <dgm:cxn modelId="{2474BD3E-B04D-4EA7-938A-E8876C5F694A}" type="presParOf" srcId="{B9F8BCE8-85DF-4D36-8B67-25D88472767B}" destId="{071811DC-8837-4644-B84F-062A28271AF6}" srcOrd="14" destOrd="0" presId="urn:microsoft.com/office/officeart/2008/layout/BendingPictureSemiTransparentText"/>
    <dgm:cxn modelId="{C37F6CB8-DFCD-4D24-BC01-E430D460ED21}" type="presParOf" srcId="{071811DC-8837-4644-B84F-062A28271AF6}" destId="{90904BCD-2282-48AF-8BA6-FF47B0B67E98}" srcOrd="0" destOrd="0" presId="urn:microsoft.com/office/officeart/2008/layout/BendingPictureSemiTransparentText"/>
    <dgm:cxn modelId="{F4F9C53D-A6A0-4C7B-91F2-217C29A8601E}" type="presParOf" srcId="{071811DC-8837-4644-B84F-062A28271AF6}" destId="{4C1ECD20-C887-4208-A0BE-05F232251F80}" srcOrd="1" destOrd="0" presId="urn:microsoft.com/office/officeart/2008/layout/BendingPictureSemiTransparentText"/>
    <dgm:cxn modelId="{5ADCEF91-AC4B-4595-AA64-D4932C6724E4}" type="presParOf" srcId="{B9F8BCE8-85DF-4D36-8B67-25D88472767B}" destId="{39ACB4A3-1F25-4D3D-A855-1DE8B4128BD5}" srcOrd="15" destOrd="0" presId="urn:microsoft.com/office/officeart/2008/layout/BendingPictureSemiTransparentText"/>
    <dgm:cxn modelId="{39A6E02C-8951-4916-91D9-8AD1049DBD75}" type="presParOf" srcId="{B9F8BCE8-85DF-4D36-8B67-25D88472767B}" destId="{2AEED8BE-6C5D-460E-B31B-7F8DC94EE23F}" srcOrd="16" destOrd="0" presId="urn:microsoft.com/office/officeart/2008/layout/BendingPictureSemiTransparentText"/>
    <dgm:cxn modelId="{209725C4-028B-4486-8645-2D678E203921}" type="presParOf" srcId="{2AEED8BE-6C5D-460E-B31B-7F8DC94EE23F}" destId="{EDBDFF9C-F37E-4B53-863B-3F1C4993870D}" srcOrd="0" destOrd="0" presId="urn:microsoft.com/office/officeart/2008/layout/BendingPictureSemiTransparentText"/>
    <dgm:cxn modelId="{3F5AAECF-FBA2-468D-9111-7C21A2427EEC}" type="presParOf" srcId="{2AEED8BE-6C5D-460E-B31B-7F8DC94EE23F}" destId="{5E0B2E17-4F9B-4E84-8957-0A9B79F4EC44}" srcOrd="1" destOrd="0" presId="urn:microsoft.com/office/officeart/2008/layout/BendingPictureSemiTransparentText"/>
    <dgm:cxn modelId="{79A938BF-681E-4CA6-A720-5007ACA4B7AF}" type="presParOf" srcId="{B9F8BCE8-85DF-4D36-8B67-25D88472767B}" destId="{56113539-245B-4776-93A2-56612D635799}" srcOrd="17" destOrd="0" presId="urn:microsoft.com/office/officeart/2008/layout/BendingPictureSemiTransparentText"/>
    <dgm:cxn modelId="{11170C61-D66C-499F-9B18-F5F91DE765AD}" type="presParOf" srcId="{B9F8BCE8-85DF-4D36-8B67-25D88472767B}" destId="{14622B01-8A09-41A5-971D-522CFCADB65A}" srcOrd="18" destOrd="0" presId="urn:microsoft.com/office/officeart/2008/layout/BendingPictureSemiTransparentText"/>
    <dgm:cxn modelId="{556A75EA-FA5F-48F4-9255-BFC9878318FD}" type="presParOf" srcId="{14622B01-8A09-41A5-971D-522CFCADB65A}" destId="{14B4C82E-1078-40E4-A05D-09C4B951E67F}" srcOrd="0" destOrd="0" presId="urn:microsoft.com/office/officeart/2008/layout/BendingPictureSemiTransparentText"/>
    <dgm:cxn modelId="{8DE10A31-FE78-4E26-B66E-0343D4265E2C}" type="presParOf" srcId="{14622B01-8A09-41A5-971D-522CFCADB65A}" destId="{2F62D24D-B9AA-42DC-8237-A04E1F43E676}" srcOrd="1" destOrd="0" presId="urn:microsoft.com/office/officeart/2008/layout/BendingPictureSemiTransparentText"/>
    <dgm:cxn modelId="{4668FE3A-9074-4B05-89E6-27BE175D3AA7}" type="presParOf" srcId="{B9F8BCE8-85DF-4D36-8B67-25D88472767B}" destId="{AD71620F-64B4-4BB6-815E-6C3C638D5B65}" srcOrd="19" destOrd="0" presId="urn:microsoft.com/office/officeart/2008/layout/BendingPictureSemiTransparentText"/>
    <dgm:cxn modelId="{85A61166-BC0D-4F87-AF00-137BBC9F2F6C}" type="presParOf" srcId="{B9F8BCE8-85DF-4D36-8B67-25D88472767B}" destId="{F612771A-27BB-4ED2-BA73-9B3F76A3020E}" srcOrd="20" destOrd="0" presId="urn:microsoft.com/office/officeart/2008/layout/BendingPictureSemiTransparentText"/>
    <dgm:cxn modelId="{9F753AF8-073E-4DB4-8BB3-6B479AA3EACB}" type="presParOf" srcId="{F612771A-27BB-4ED2-BA73-9B3F76A3020E}" destId="{2B76E4DF-3899-43C6-9755-3B3849BEDA8D}" srcOrd="0" destOrd="0" presId="urn:microsoft.com/office/officeart/2008/layout/BendingPictureSemiTransparentText"/>
    <dgm:cxn modelId="{5FD1A9DA-69D7-4B83-A6AF-0062C6E47100}" type="presParOf" srcId="{F612771A-27BB-4ED2-BA73-9B3F76A3020E}" destId="{4DC07AD2-78F2-4526-9A45-C8572DC652DE}" srcOrd="1" destOrd="0" presId="urn:microsoft.com/office/officeart/2008/layout/BendingPictureSemiTransparentText"/>
    <dgm:cxn modelId="{52674161-FA7F-496B-8F32-A0C1D2C1DFB5}" type="presParOf" srcId="{B9F8BCE8-85DF-4D36-8B67-25D88472767B}" destId="{5D285DC0-8B27-485E-A5A0-8088994BF3FE}" srcOrd="21" destOrd="0" presId="urn:microsoft.com/office/officeart/2008/layout/BendingPictureSemiTransparentText"/>
    <dgm:cxn modelId="{6874EA44-7937-44E8-A358-8C28D7683208}" type="presParOf" srcId="{B9F8BCE8-85DF-4D36-8B67-25D88472767B}" destId="{25C17720-B3AB-44F8-82B5-CDE7C27C12F9}" srcOrd="22" destOrd="0" presId="urn:microsoft.com/office/officeart/2008/layout/BendingPictureSemiTransparentText"/>
    <dgm:cxn modelId="{C1EB2F18-5E78-4F1B-90E1-94F81FDFB174}" type="presParOf" srcId="{25C17720-B3AB-44F8-82B5-CDE7C27C12F9}" destId="{5ABD36C9-E3F4-4511-A46B-7CFF62F939F4}" srcOrd="0" destOrd="0" presId="urn:microsoft.com/office/officeart/2008/layout/BendingPictureSemiTransparentText"/>
    <dgm:cxn modelId="{1E21A745-E1B9-40FE-A587-1734F73615DE}" type="presParOf" srcId="{25C17720-B3AB-44F8-82B5-CDE7C27C12F9}" destId="{959D8729-B424-45BE-B85D-0C98E619B54F}" srcOrd="1" destOrd="0" presId="urn:microsoft.com/office/officeart/2008/layout/BendingPictureSemiTransparentText"/>
    <dgm:cxn modelId="{154ABE06-21E1-4A7A-A9A7-5BABCC52CA41}" type="presParOf" srcId="{B9F8BCE8-85DF-4D36-8B67-25D88472767B}" destId="{B8743D6C-F082-4074-98F2-06D1B6908071}" srcOrd="23" destOrd="0" presId="urn:microsoft.com/office/officeart/2008/layout/BendingPictureSemiTransparentText"/>
    <dgm:cxn modelId="{1EECFB0B-1238-41AE-8779-56350E28B9A0}" type="presParOf" srcId="{B9F8BCE8-85DF-4D36-8B67-25D88472767B}" destId="{8F949F99-07D2-4960-9BAB-1C7B4B6BCCBE}" srcOrd="24" destOrd="0" presId="urn:microsoft.com/office/officeart/2008/layout/BendingPictureSemiTransparentText"/>
    <dgm:cxn modelId="{ABDFD7D0-832A-4979-9E2B-E922F6A563C3}" type="presParOf" srcId="{8F949F99-07D2-4960-9BAB-1C7B4B6BCCBE}" destId="{18097469-BFED-4106-B23D-672022F60CEA}" srcOrd="0" destOrd="0" presId="urn:microsoft.com/office/officeart/2008/layout/BendingPictureSemiTransparentText"/>
    <dgm:cxn modelId="{0CD2D1A3-2DA6-4E6F-A785-D625A929B43C}" type="presParOf" srcId="{8F949F99-07D2-4960-9BAB-1C7B4B6BCCBE}" destId="{521E0D8E-C0E6-4E87-91DE-5EAEA345003D}" srcOrd="1" destOrd="0" presId="urn:microsoft.com/office/officeart/2008/layout/BendingPictureSemiTransparentText"/>
    <dgm:cxn modelId="{4DE7ED5A-CD58-4043-B746-158E875A4265}" type="presParOf" srcId="{B9F8BCE8-85DF-4D36-8B67-25D88472767B}" destId="{F34CBCC2-CA18-4B80-BF8A-1951D2E4F9C8}" srcOrd="25" destOrd="0" presId="urn:microsoft.com/office/officeart/2008/layout/BendingPictureSemiTransparentText"/>
    <dgm:cxn modelId="{11936F55-CD75-4AB8-AACB-AD1DA77248A2}" type="presParOf" srcId="{B9F8BCE8-85DF-4D36-8B67-25D88472767B}" destId="{0E2F4719-65CA-4182-A286-69F93AFA988B}" srcOrd="26" destOrd="0" presId="urn:microsoft.com/office/officeart/2008/layout/BendingPictureSemiTransparentText"/>
    <dgm:cxn modelId="{14F6E01F-201F-4AC3-879F-440D80F29ADC}" type="presParOf" srcId="{0E2F4719-65CA-4182-A286-69F93AFA988B}" destId="{8E732AC7-8151-4C2B-A673-2554B2822AAA}" srcOrd="0" destOrd="0" presId="urn:microsoft.com/office/officeart/2008/layout/BendingPictureSemiTransparentText"/>
    <dgm:cxn modelId="{A66E6EC1-B475-42D2-BE6E-1E4793C6E208}" type="presParOf" srcId="{0E2F4719-65CA-4182-A286-69F93AFA988B}" destId="{D914465A-4CE8-48A5-A6E0-D51F8277C274}" srcOrd="1" destOrd="0" presId="urn:microsoft.com/office/officeart/2008/layout/BendingPictureSemiTransparentText"/>
    <dgm:cxn modelId="{EAF334F2-348D-4F67-B059-BD388B16278C}" type="presParOf" srcId="{B9F8BCE8-85DF-4D36-8B67-25D88472767B}" destId="{ADFFF87E-E411-4D62-B2DD-061E183FDC16}" srcOrd="27" destOrd="0" presId="urn:microsoft.com/office/officeart/2008/layout/BendingPictureSemiTransparentText"/>
    <dgm:cxn modelId="{9B6454DB-9342-4B74-8C01-A7DB7A182E06}" type="presParOf" srcId="{B9F8BCE8-85DF-4D36-8B67-25D88472767B}" destId="{C00ACE31-BC8A-469C-8402-53F287F517AF}" srcOrd="28" destOrd="0" presId="urn:microsoft.com/office/officeart/2008/layout/BendingPictureSemiTransparentText"/>
    <dgm:cxn modelId="{AD73A7B6-AF97-45C9-B490-7EE5ACCF1E96}" type="presParOf" srcId="{C00ACE31-BC8A-469C-8402-53F287F517AF}" destId="{46ABCC40-8B50-450D-8689-8436FCD8B585}" srcOrd="0" destOrd="0" presId="urn:microsoft.com/office/officeart/2008/layout/BendingPictureSemiTransparentText"/>
    <dgm:cxn modelId="{7EAFADC2-FCB4-48E5-BDF9-7A3C30036D78}" type="presParOf" srcId="{C00ACE31-BC8A-469C-8402-53F287F517AF}" destId="{0D36676B-2E2D-4D99-8D5A-D71F81F1488A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9B396E3-EF8F-48A0-80BC-7FB448C38BF2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71FD82-2532-49EE-9D47-7F36C60FF6B1}">
      <dgm:prSet phldrT="[Text]"/>
      <dgm:spPr/>
      <dgm:t>
        <a:bodyPr/>
        <a:lstStyle/>
        <a:p>
          <a:r>
            <a:rPr lang="en-US" dirty="0"/>
            <a:t>Frigate</a:t>
          </a:r>
        </a:p>
      </dgm:t>
    </dgm:pt>
    <dgm:pt modelId="{80CF44C7-2079-492A-A56B-E3D32AD9FBED}" type="parTrans" cxnId="{5B25D91A-79BE-48E7-AE16-A2A7E0ECF728}">
      <dgm:prSet/>
      <dgm:spPr/>
      <dgm:t>
        <a:bodyPr/>
        <a:lstStyle/>
        <a:p>
          <a:endParaRPr lang="en-US"/>
        </a:p>
      </dgm:t>
    </dgm:pt>
    <dgm:pt modelId="{0F53EDBE-FF58-4715-BB14-F08AE1741F4B}" type="sibTrans" cxnId="{5B25D91A-79BE-48E7-AE16-A2A7E0ECF728}">
      <dgm:prSet/>
      <dgm:spPr/>
      <dgm:t>
        <a:bodyPr/>
        <a:lstStyle/>
        <a:p>
          <a:endParaRPr lang="en-US"/>
        </a:p>
      </dgm:t>
    </dgm:pt>
    <dgm:pt modelId="{12A52CCD-52BA-41F9-9315-EC27794A3464}">
      <dgm:prSet phldrT="[Text]"/>
      <dgm:spPr/>
      <dgm:t>
        <a:bodyPr/>
        <a:lstStyle/>
        <a:p>
          <a:r>
            <a:rPr lang="en-US" dirty="0"/>
            <a:t>Assault Frigate</a:t>
          </a:r>
        </a:p>
      </dgm:t>
    </dgm:pt>
    <dgm:pt modelId="{CADB0CD1-2587-4015-BE0A-8541BC3AB46F}" type="parTrans" cxnId="{78487A84-7124-4EAA-B1BA-8994374CC590}">
      <dgm:prSet/>
      <dgm:spPr/>
      <dgm:t>
        <a:bodyPr/>
        <a:lstStyle/>
        <a:p>
          <a:endParaRPr lang="en-US"/>
        </a:p>
      </dgm:t>
    </dgm:pt>
    <dgm:pt modelId="{EA3E0838-EDF5-40A3-AC0A-59CFE88EB122}" type="sibTrans" cxnId="{78487A84-7124-4EAA-B1BA-8994374CC590}">
      <dgm:prSet/>
      <dgm:spPr/>
      <dgm:t>
        <a:bodyPr/>
        <a:lstStyle/>
        <a:p>
          <a:endParaRPr lang="en-US"/>
        </a:p>
      </dgm:t>
    </dgm:pt>
    <dgm:pt modelId="{BDFC8984-955B-402B-9E41-C2C29BAD36EC}">
      <dgm:prSet phldrT="[Text]"/>
      <dgm:spPr/>
      <dgm:t>
        <a:bodyPr/>
        <a:lstStyle/>
        <a:p>
          <a:r>
            <a:rPr lang="en-US" dirty="0"/>
            <a:t>Destroyer</a:t>
          </a:r>
        </a:p>
      </dgm:t>
    </dgm:pt>
    <dgm:pt modelId="{C2C60AC6-1ED4-4446-BE25-B10F8C27CD95}" type="parTrans" cxnId="{DB96DABC-56B3-4920-9081-60977851188A}">
      <dgm:prSet/>
      <dgm:spPr/>
      <dgm:t>
        <a:bodyPr/>
        <a:lstStyle/>
        <a:p>
          <a:endParaRPr lang="en-US"/>
        </a:p>
      </dgm:t>
    </dgm:pt>
    <dgm:pt modelId="{1FA694D1-A8C3-468D-80C4-A6A0C9AFB2F8}" type="sibTrans" cxnId="{DB96DABC-56B3-4920-9081-60977851188A}">
      <dgm:prSet/>
      <dgm:spPr/>
      <dgm:t>
        <a:bodyPr/>
        <a:lstStyle/>
        <a:p>
          <a:endParaRPr lang="en-US"/>
        </a:p>
      </dgm:t>
    </dgm:pt>
    <dgm:pt modelId="{933B8B07-B526-438C-952B-2276F1EDE347}">
      <dgm:prSet phldrT="[Text]"/>
      <dgm:spPr/>
      <dgm:t>
        <a:bodyPr/>
        <a:lstStyle/>
        <a:p>
          <a:r>
            <a:rPr lang="en-US" dirty="0"/>
            <a:t>Interceptor</a:t>
          </a:r>
        </a:p>
      </dgm:t>
    </dgm:pt>
    <dgm:pt modelId="{F6AE6D38-326A-46DF-9ED0-926B46E0899F}" type="parTrans" cxnId="{03DD8B56-D630-4ED9-962E-8058280A8A60}">
      <dgm:prSet/>
      <dgm:spPr/>
      <dgm:t>
        <a:bodyPr/>
        <a:lstStyle/>
        <a:p>
          <a:endParaRPr lang="en-US"/>
        </a:p>
      </dgm:t>
    </dgm:pt>
    <dgm:pt modelId="{DA89B5AC-DC0C-4450-B2E0-0FCF38DAE22E}" type="sibTrans" cxnId="{03DD8B56-D630-4ED9-962E-8058280A8A60}">
      <dgm:prSet/>
      <dgm:spPr/>
      <dgm:t>
        <a:bodyPr/>
        <a:lstStyle/>
        <a:p>
          <a:endParaRPr lang="en-US"/>
        </a:p>
      </dgm:t>
    </dgm:pt>
    <dgm:pt modelId="{8C421BE6-CCF6-457D-840D-2B210978BADB}">
      <dgm:prSet phldrT="[Text]"/>
      <dgm:spPr/>
      <dgm:t>
        <a:bodyPr/>
        <a:lstStyle/>
        <a:p>
          <a:r>
            <a:rPr lang="en-US" dirty="0"/>
            <a:t>Electronic Attack Ship</a:t>
          </a:r>
        </a:p>
      </dgm:t>
    </dgm:pt>
    <dgm:pt modelId="{875E8CDF-C477-4BF4-A64B-655DFAC785D7}" type="parTrans" cxnId="{E8B291C4-E645-422B-872A-DBBA71B91849}">
      <dgm:prSet/>
      <dgm:spPr/>
      <dgm:t>
        <a:bodyPr/>
        <a:lstStyle/>
        <a:p>
          <a:endParaRPr lang="en-US"/>
        </a:p>
      </dgm:t>
    </dgm:pt>
    <dgm:pt modelId="{F5FD28E7-7B1B-4066-9628-2AC5D333AEE0}" type="sibTrans" cxnId="{E8B291C4-E645-422B-872A-DBBA71B91849}">
      <dgm:prSet/>
      <dgm:spPr/>
      <dgm:t>
        <a:bodyPr/>
        <a:lstStyle/>
        <a:p>
          <a:endParaRPr lang="en-US"/>
        </a:p>
      </dgm:t>
    </dgm:pt>
    <dgm:pt modelId="{5A0876FA-07EF-4EEC-A57A-8B755CA47585}">
      <dgm:prSet phldrT="[Text]"/>
      <dgm:spPr/>
      <dgm:t>
        <a:bodyPr/>
        <a:lstStyle/>
        <a:p>
          <a:r>
            <a:rPr lang="en-US" dirty="0"/>
            <a:t>Cruiser</a:t>
          </a:r>
        </a:p>
      </dgm:t>
    </dgm:pt>
    <dgm:pt modelId="{E94B3986-A6D7-4490-A7F8-55894E9FF5C8}" type="parTrans" cxnId="{0B49A4C0-BD38-4322-8A55-A6EF65BD04F1}">
      <dgm:prSet/>
      <dgm:spPr/>
      <dgm:t>
        <a:bodyPr/>
        <a:lstStyle/>
        <a:p>
          <a:endParaRPr lang="en-US"/>
        </a:p>
      </dgm:t>
    </dgm:pt>
    <dgm:pt modelId="{03FCC632-51EF-4F87-8206-400232714608}" type="sibTrans" cxnId="{0B49A4C0-BD38-4322-8A55-A6EF65BD04F1}">
      <dgm:prSet/>
      <dgm:spPr/>
      <dgm:t>
        <a:bodyPr/>
        <a:lstStyle/>
        <a:p>
          <a:endParaRPr lang="en-US"/>
        </a:p>
      </dgm:t>
    </dgm:pt>
    <dgm:pt modelId="{EC00BDD7-915C-48C8-9B6A-883313565EB8}">
      <dgm:prSet phldrT="[Text]"/>
      <dgm:spPr/>
      <dgm:t>
        <a:bodyPr/>
        <a:lstStyle/>
        <a:p>
          <a:r>
            <a:rPr lang="en-US" dirty="0"/>
            <a:t>Attack Battlecruiser</a:t>
          </a:r>
        </a:p>
      </dgm:t>
    </dgm:pt>
    <dgm:pt modelId="{3D3D5BB3-5353-473F-8300-05CFFC0879BF}" type="parTrans" cxnId="{14265B17-B460-4768-9768-BA05DAFFF939}">
      <dgm:prSet/>
      <dgm:spPr/>
      <dgm:t>
        <a:bodyPr/>
        <a:lstStyle/>
        <a:p>
          <a:endParaRPr lang="en-US"/>
        </a:p>
      </dgm:t>
    </dgm:pt>
    <dgm:pt modelId="{54A4F9F1-507D-4B1A-AEEB-7411D9268661}" type="sibTrans" cxnId="{14265B17-B460-4768-9768-BA05DAFFF939}">
      <dgm:prSet/>
      <dgm:spPr/>
      <dgm:t>
        <a:bodyPr/>
        <a:lstStyle/>
        <a:p>
          <a:endParaRPr lang="en-US"/>
        </a:p>
      </dgm:t>
    </dgm:pt>
    <dgm:pt modelId="{B85E593C-E455-4D05-B5BB-14440030BF59}">
      <dgm:prSet phldrT="[Text]"/>
      <dgm:spPr/>
      <dgm:t>
        <a:bodyPr/>
        <a:lstStyle/>
        <a:p>
          <a:r>
            <a:rPr lang="en-US" dirty="0"/>
            <a:t>Stealth Bomber</a:t>
          </a:r>
        </a:p>
      </dgm:t>
    </dgm:pt>
    <dgm:pt modelId="{7C843D50-3418-4876-8F51-B8DDE4443682}" type="parTrans" cxnId="{34D9DB5E-6462-4AB8-B5FC-550A8138304D}">
      <dgm:prSet/>
      <dgm:spPr/>
      <dgm:t>
        <a:bodyPr/>
        <a:lstStyle/>
        <a:p>
          <a:endParaRPr lang="en-US"/>
        </a:p>
      </dgm:t>
    </dgm:pt>
    <dgm:pt modelId="{FC312BD4-7500-4DBF-BDFD-37F3C34E7D62}" type="sibTrans" cxnId="{34D9DB5E-6462-4AB8-B5FC-550A8138304D}">
      <dgm:prSet/>
      <dgm:spPr/>
      <dgm:t>
        <a:bodyPr/>
        <a:lstStyle/>
        <a:p>
          <a:endParaRPr lang="en-US"/>
        </a:p>
      </dgm:t>
    </dgm:pt>
    <dgm:pt modelId="{94E2FF21-B1BA-4704-AF1C-71B9572BAEC7}">
      <dgm:prSet phldrT="[Text]"/>
      <dgm:spPr/>
      <dgm:t>
        <a:bodyPr/>
        <a:lstStyle/>
        <a:p>
          <a:r>
            <a:rPr lang="en-US" dirty="0"/>
            <a:t>Logistics</a:t>
          </a:r>
        </a:p>
      </dgm:t>
    </dgm:pt>
    <dgm:pt modelId="{621D7289-0224-4E70-B89D-C7DFE363D576}" type="parTrans" cxnId="{9A8D7A40-C416-4664-930F-6F3F96F72141}">
      <dgm:prSet/>
      <dgm:spPr/>
      <dgm:t>
        <a:bodyPr/>
        <a:lstStyle/>
        <a:p>
          <a:endParaRPr lang="en-US"/>
        </a:p>
      </dgm:t>
    </dgm:pt>
    <dgm:pt modelId="{CEC71984-5E80-4B35-BC47-4AD7F33C3433}" type="sibTrans" cxnId="{9A8D7A40-C416-4664-930F-6F3F96F72141}">
      <dgm:prSet/>
      <dgm:spPr/>
      <dgm:t>
        <a:bodyPr/>
        <a:lstStyle/>
        <a:p>
          <a:endParaRPr lang="en-US"/>
        </a:p>
      </dgm:t>
    </dgm:pt>
    <dgm:pt modelId="{271511F7-F3DF-4AC1-A052-7C956D15A7F9}">
      <dgm:prSet phldrT="[Text]"/>
      <dgm:spPr/>
      <dgm:t>
        <a:bodyPr/>
        <a:lstStyle/>
        <a:p>
          <a:r>
            <a:rPr lang="en-US" dirty="0"/>
            <a:t>Battleship</a:t>
          </a:r>
        </a:p>
      </dgm:t>
    </dgm:pt>
    <dgm:pt modelId="{C3F54B56-35A1-436D-98AD-0C941DC501FC}" type="parTrans" cxnId="{7D6AC90B-A348-4688-9293-BC36FEACD24B}">
      <dgm:prSet/>
      <dgm:spPr/>
      <dgm:t>
        <a:bodyPr/>
        <a:lstStyle/>
        <a:p>
          <a:endParaRPr lang="en-US"/>
        </a:p>
      </dgm:t>
    </dgm:pt>
    <dgm:pt modelId="{D9CCA1DA-36DB-4086-8EFA-E74324358D68}" type="sibTrans" cxnId="{7D6AC90B-A348-4688-9293-BC36FEACD24B}">
      <dgm:prSet/>
      <dgm:spPr/>
      <dgm:t>
        <a:bodyPr/>
        <a:lstStyle/>
        <a:p>
          <a:endParaRPr lang="en-US"/>
        </a:p>
      </dgm:t>
    </dgm:pt>
    <dgm:pt modelId="{F03442E2-B1A7-4ABE-B9E4-8156A56EE46B}">
      <dgm:prSet phldrT="[Text]"/>
      <dgm:spPr/>
      <dgm:t>
        <a:bodyPr/>
        <a:lstStyle/>
        <a:p>
          <a:r>
            <a:rPr lang="en-US" dirty="0"/>
            <a:t>Carrier</a:t>
          </a:r>
        </a:p>
      </dgm:t>
    </dgm:pt>
    <dgm:pt modelId="{5CBD6AC8-1495-4B1E-8579-8911788C83B8}" type="parTrans" cxnId="{2517B99C-C9D4-4539-B97A-BA171B5B6F7B}">
      <dgm:prSet/>
      <dgm:spPr/>
      <dgm:t>
        <a:bodyPr/>
        <a:lstStyle/>
        <a:p>
          <a:endParaRPr lang="en-US"/>
        </a:p>
      </dgm:t>
    </dgm:pt>
    <dgm:pt modelId="{15FD03FA-FC21-4693-AA64-89F4323F9C05}" type="sibTrans" cxnId="{2517B99C-C9D4-4539-B97A-BA171B5B6F7B}">
      <dgm:prSet/>
      <dgm:spPr/>
      <dgm:t>
        <a:bodyPr/>
        <a:lstStyle/>
        <a:p>
          <a:endParaRPr lang="en-US"/>
        </a:p>
      </dgm:t>
    </dgm:pt>
    <dgm:pt modelId="{3E77438C-3434-494B-A886-80A1D7049049}">
      <dgm:prSet phldrT="[Text]"/>
      <dgm:spPr/>
      <dgm:t>
        <a:bodyPr/>
        <a:lstStyle/>
        <a:p>
          <a:r>
            <a:rPr lang="en-US" dirty="0"/>
            <a:t>Super Carrier</a:t>
          </a:r>
        </a:p>
      </dgm:t>
    </dgm:pt>
    <dgm:pt modelId="{549BFA8B-C806-48B7-BEAB-DF9058688EDE}" type="parTrans" cxnId="{53CF08FD-6131-4210-A5AB-F22D0FD4E682}">
      <dgm:prSet/>
      <dgm:spPr/>
      <dgm:t>
        <a:bodyPr/>
        <a:lstStyle/>
        <a:p>
          <a:endParaRPr lang="en-US"/>
        </a:p>
      </dgm:t>
    </dgm:pt>
    <dgm:pt modelId="{89DCD711-DFE5-44B5-B54B-D209BDDFB6BC}" type="sibTrans" cxnId="{53CF08FD-6131-4210-A5AB-F22D0FD4E682}">
      <dgm:prSet/>
      <dgm:spPr/>
      <dgm:t>
        <a:bodyPr/>
        <a:lstStyle/>
        <a:p>
          <a:endParaRPr lang="en-US"/>
        </a:p>
      </dgm:t>
    </dgm:pt>
    <dgm:pt modelId="{4BC2F9D5-A55A-4E11-826F-7567CBB08585}">
      <dgm:prSet phldrT="[Text]"/>
      <dgm:spPr/>
      <dgm:t>
        <a:bodyPr/>
        <a:lstStyle/>
        <a:p>
          <a:r>
            <a:rPr lang="en-US" dirty="0"/>
            <a:t>Titan</a:t>
          </a:r>
        </a:p>
      </dgm:t>
    </dgm:pt>
    <dgm:pt modelId="{ECFCF0A0-E146-4AAB-A6DC-F00D34318C93}" type="parTrans" cxnId="{4CEF7490-C744-480D-8F15-D6594A855437}">
      <dgm:prSet/>
      <dgm:spPr/>
      <dgm:t>
        <a:bodyPr/>
        <a:lstStyle/>
        <a:p>
          <a:endParaRPr lang="en-US"/>
        </a:p>
      </dgm:t>
    </dgm:pt>
    <dgm:pt modelId="{708B2D8F-0A97-4B46-99A6-4675AA6DC826}" type="sibTrans" cxnId="{4CEF7490-C744-480D-8F15-D6594A855437}">
      <dgm:prSet/>
      <dgm:spPr/>
      <dgm:t>
        <a:bodyPr/>
        <a:lstStyle/>
        <a:p>
          <a:endParaRPr lang="en-US"/>
        </a:p>
      </dgm:t>
    </dgm:pt>
    <dgm:pt modelId="{60AF4686-1D7F-4EB7-8FA6-481B89EF40D7}">
      <dgm:prSet phldrT="[Text]"/>
      <dgm:spPr/>
      <dgm:t>
        <a:bodyPr/>
        <a:lstStyle/>
        <a:p>
          <a:r>
            <a:rPr lang="en-US" dirty="0"/>
            <a:t>Dreadnought</a:t>
          </a:r>
        </a:p>
      </dgm:t>
    </dgm:pt>
    <dgm:pt modelId="{0489AC5C-8411-4089-A235-74B58B7EA25D}" type="parTrans" cxnId="{94EBE185-4C4C-4473-9909-364F71A0BB5E}">
      <dgm:prSet/>
      <dgm:spPr/>
      <dgm:t>
        <a:bodyPr/>
        <a:lstStyle/>
        <a:p>
          <a:endParaRPr lang="en-US"/>
        </a:p>
      </dgm:t>
    </dgm:pt>
    <dgm:pt modelId="{067FEA8C-8E3A-4FAA-BD0B-C7A79C35FE4D}" type="sibTrans" cxnId="{94EBE185-4C4C-4473-9909-364F71A0BB5E}">
      <dgm:prSet/>
      <dgm:spPr/>
      <dgm:t>
        <a:bodyPr/>
        <a:lstStyle/>
        <a:p>
          <a:endParaRPr lang="en-US"/>
        </a:p>
      </dgm:t>
    </dgm:pt>
    <dgm:pt modelId="{3428185A-2F41-4A96-AF86-3A37A705C4B0}">
      <dgm:prSet phldrT="[Text]"/>
      <dgm:spPr/>
      <dgm:t>
        <a:bodyPr/>
        <a:lstStyle/>
        <a:p>
          <a:r>
            <a:rPr lang="en-US" dirty="0"/>
            <a:t>Command Ship</a:t>
          </a:r>
        </a:p>
      </dgm:t>
    </dgm:pt>
    <dgm:pt modelId="{128D458B-D8B2-4B3D-96DE-54FD3D0A4538}" type="parTrans" cxnId="{942DC531-9A0C-4427-B48A-9E67D74341D4}">
      <dgm:prSet/>
      <dgm:spPr/>
      <dgm:t>
        <a:bodyPr/>
        <a:lstStyle/>
        <a:p>
          <a:endParaRPr lang="en-US"/>
        </a:p>
      </dgm:t>
    </dgm:pt>
    <dgm:pt modelId="{BA07C5DE-2F1E-4756-B134-71462B763EEF}" type="sibTrans" cxnId="{942DC531-9A0C-4427-B48A-9E67D74341D4}">
      <dgm:prSet/>
      <dgm:spPr/>
      <dgm:t>
        <a:bodyPr/>
        <a:lstStyle/>
        <a:p>
          <a:endParaRPr lang="en-US"/>
        </a:p>
      </dgm:t>
    </dgm:pt>
    <dgm:pt modelId="{B9F8BCE8-85DF-4D36-8B67-25D88472767B}" type="pres">
      <dgm:prSet presAssocID="{C9B396E3-EF8F-48A0-80BC-7FB448C38BF2}" presName="Name0" presStyleCnt="0">
        <dgm:presLayoutVars>
          <dgm:dir/>
          <dgm:resizeHandles val="exact"/>
        </dgm:presLayoutVars>
      </dgm:prSet>
      <dgm:spPr/>
    </dgm:pt>
    <dgm:pt modelId="{7F4DF067-4EEE-4862-BE3D-4E5BD9F5E10D}" type="pres">
      <dgm:prSet presAssocID="{5A71FD82-2532-49EE-9D47-7F36C60FF6B1}" presName="composite" presStyleCnt="0"/>
      <dgm:spPr/>
    </dgm:pt>
    <dgm:pt modelId="{81E5D16A-7487-4972-A1AB-1C24D91B0CFB}" type="pres">
      <dgm:prSet presAssocID="{5A71FD82-2532-49EE-9D47-7F36C60FF6B1}" presName="rect1" presStyleLbl="bgShp" presStyleIdx="0" presStyleCnt="15"/>
      <dgm:spPr>
        <a:blipFill>
          <a:blip xmlns:r="http://schemas.openxmlformats.org/officeDocument/2006/relationships" r:embed="rId1"/>
          <a:srcRect/>
          <a:stretch>
            <a:fillRect t="-8000" b="-8000"/>
          </a:stretch>
        </a:blipFill>
      </dgm:spPr>
    </dgm:pt>
    <dgm:pt modelId="{15A14253-5795-40DD-A796-F1203AFF54A9}" type="pres">
      <dgm:prSet presAssocID="{5A71FD82-2532-49EE-9D47-7F36C60FF6B1}" presName="rect2" presStyleLbl="trBgShp" presStyleIdx="0" presStyleCnt="15">
        <dgm:presLayoutVars>
          <dgm:bulletEnabled val="1"/>
        </dgm:presLayoutVars>
      </dgm:prSet>
      <dgm:spPr/>
    </dgm:pt>
    <dgm:pt modelId="{865AB7AB-0FB7-4593-BC67-0CEBF9061460}" type="pres">
      <dgm:prSet presAssocID="{0F53EDBE-FF58-4715-BB14-F08AE1741F4B}" presName="sibTrans" presStyleCnt="0"/>
      <dgm:spPr/>
    </dgm:pt>
    <dgm:pt modelId="{282A7EF1-5CD2-447D-BD27-6DCE818EF2B5}" type="pres">
      <dgm:prSet presAssocID="{BDFC8984-955B-402B-9E41-C2C29BAD36EC}" presName="composite" presStyleCnt="0"/>
      <dgm:spPr/>
    </dgm:pt>
    <dgm:pt modelId="{17D3AA1A-5FE7-423F-886D-B5B8677E889E}" type="pres">
      <dgm:prSet presAssocID="{BDFC8984-955B-402B-9E41-C2C29BAD36EC}" presName="rect1" presStyleLbl="bgShp" presStyleIdx="1" presStyleCnt="15"/>
      <dgm:spPr>
        <a:blipFill>
          <a:blip xmlns:r="http://schemas.openxmlformats.org/officeDocument/2006/relationships" r:embed="rId2"/>
          <a:srcRect/>
          <a:stretch>
            <a:fillRect t="-8000" b="-8000"/>
          </a:stretch>
        </a:blipFill>
      </dgm:spPr>
    </dgm:pt>
    <dgm:pt modelId="{0937E70A-2412-45CB-B261-C645F695D6C0}" type="pres">
      <dgm:prSet presAssocID="{BDFC8984-955B-402B-9E41-C2C29BAD36EC}" presName="rect2" presStyleLbl="trBgShp" presStyleIdx="1" presStyleCnt="15">
        <dgm:presLayoutVars>
          <dgm:bulletEnabled val="1"/>
        </dgm:presLayoutVars>
      </dgm:prSet>
      <dgm:spPr/>
    </dgm:pt>
    <dgm:pt modelId="{B6021F2C-650A-4D5C-962B-60F8B69CB527}" type="pres">
      <dgm:prSet presAssocID="{1FA694D1-A8C3-468D-80C4-A6A0C9AFB2F8}" presName="sibTrans" presStyleCnt="0"/>
      <dgm:spPr/>
    </dgm:pt>
    <dgm:pt modelId="{620C4C95-2A43-4048-BD10-85851DB10BAA}" type="pres">
      <dgm:prSet presAssocID="{933B8B07-B526-438C-952B-2276F1EDE347}" presName="composite" presStyleCnt="0"/>
      <dgm:spPr/>
    </dgm:pt>
    <dgm:pt modelId="{E65FBD54-8E73-4932-A7E2-5AC80C495FA6}" type="pres">
      <dgm:prSet presAssocID="{933B8B07-B526-438C-952B-2276F1EDE347}" presName="rect1" presStyleLbl="bgShp" presStyleIdx="2" presStyleCnt="15"/>
      <dgm:spPr>
        <a:blipFill>
          <a:blip xmlns:r="http://schemas.openxmlformats.org/officeDocument/2006/relationships" r:embed="rId3"/>
          <a:srcRect/>
          <a:stretch>
            <a:fillRect t="-8000" b="-8000"/>
          </a:stretch>
        </a:blipFill>
      </dgm:spPr>
    </dgm:pt>
    <dgm:pt modelId="{D1AF909E-4740-4004-884C-D0D0BE980DF4}" type="pres">
      <dgm:prSet presAssocID="{933B8B07-B526-438C-952B-2276F1EDE347}" presName="rect2" presStyleLbl="trBgShp" presStyleIdx="2" presStyleCnt="15">
        <dgm:presLayoutVars>
          <dgm:bulletEnabled val="1"/>
        </dgm:presLayoutVars>
      </dgm:prSet>
      <dgm:spPr/>
    </dgm:pt>
    <dgm:pt modelId="{BFE2A211-ABF8-4486-9525-7FFC2E8A363E}" type="pres">
      <dgm:prSet presAssocID="{DA89B5AC-DC0C-4450-B2E0-0FCF38DAE22E}" presName="sibTrans" presStyleCnt="0"/>
      <dgm:spPr/>
    </dgm:pt>
    <dgm:pt modelId="{4C235027-6D37-4502-936C-413EDDAC27F9}" type="pres">
      <dgm:prSet presAssocID="{5A0876FA-07EF-4EEC-A57A-8B755CA47585}" presName="composite" presStyleCnt="0"/>
      <dgm:spPr/>
    </dgm:pt>
    <dgm:pt modelId="{0FB01622-6EBF-4633-AFDE-D7571DCAB76C}" type="pres">
      <dgm:prSet presAssocID="{5A0876FA-07EF-4EEC-A57A-8B755CA47585}" presName="rect1" presStyleLbl="bgShp" presStyleIdx="3" presStyleCnt="15"/>
      <dgm:spPr>
        <a:blipFill>
          <a:blip xmlns:r="http://schemas.openxmlformats.org/officeDocument/2006/relationships" r:embed="rId4"/>
          <a:srcRect/>
          <a:stretch>
            <a:fillRect t="-8000" b="-8000"/>
          </a:stretch>
        </a:blipFill>
      </dgm:spPr>
    </dgm:pt>
    <dgm:pt modelId="{987D959D-96BD-4858-BCE8-ABA5CC365AD9}" type="pres">
      <dgm:prSet presAssocID="{5A0876FA-07EF-4EEC-A57A-8B755CA47585}" presName="rect2" presStyleLbl="trBgShp" presStyleIdx="3" presStyleCnt="15">
        <dgm:presLayoutVars>
          <dgm:bulletEnabled val="1"/>
        </dgm:presLayoutVars>
      </dgm:prSet>
      <dgm:spPr/>
    </dgm:pt>
    <dgm:pt modelId="{9140A28B-DDB3-4E18-A532-8AB770E395F4}" type="pres">
      <dgm:prSet presAssocID="{03FCC632-51EF-4F87-8206-400232714608}" presName="sibTrans" presStyleCnt="0"/>
      <dgm:spPr/>
    </dgm:pt>
    <dgm:pt modelId="{406C700E-8630-4E13-8A6B-FA202331822A}" type="pres">
      <dgm:prSet presAssocID="{12A52CCD-52BA-41F9-9315-EC27794A3464}" presName="composite" presStyleCnt="0"/>
      <dgm:spPr/>
    </dgm:pt>
    <dgm:pt modelId="{944FA194-465C-4C64-9ED7-3B9A86C0708B}" type="pres">
      <dgm:prSet presAssocID="{12A52CCD-52BA-41F9-9315-EC27794A3464}" presName="rect1" presStyleLbl="bgShp" presStyleIdx="4" presStyleCnt="15"/>
      <dgm:spPr>
        <a:blipFill>
          <a:blip xmlns:r="http://schemas.openxmlformats.org/officeDocument/2006/relationships" r:embed="rId5"/>
          <a:srcRect/>
          <a:stretch>
            <a:fillRect t="-8000" b="-8000"/>
          </a:stretch>
        </a:blipFill>
      </dgm:spPr>
    </dgm:pt>
    <dgm:pt modelId="{095612AB-C328-4EF6-884E-5BBD93531AE4}" type="pres">
      <dgm:prSet presAssocID="{12A52CCD-52BA-41F9-9315-EC27794A3464}" presName="rect2" presStyleLbl="trBgShp" presStyleIdx="4" presStyleCnt="15">
        <dgm:presLayoutVars>
          <dgm:bulletEnabled val="1"/>
        </dgm:presLayoutVars>
      </dgm:prSet>
      <dgm:spPr/>
    </dgm:pt>
    <dgm:pt modelId="{4F0A8D94-CFBE-49AA-B7AA-534849448BE8}" type="pres">
      <dgm:prSet presAssocID="{EA3E0838-EDF5-40A3-AC0A-59CFE88EB122}" presName="sibTrans" presStyleCnt="0"/>
      <dgm:spPr/>
    </dgm:pt>
    <dgm:pt modelId="{F671C626-9E82-4D95-8C47-0F52CF50C742}" type="pres">
      <dgm:prSet presAssocID="{B85E593C-E455-4D05-B5BB-14440030BF59}" presName="composite" presStyleCnt="0"/>
      <dgm:spPr/>
    </dgm:pt>
    <dgm:pt modelId="{8CEE91A6-7613-4028-A68A-97C0087FDC4B}" type="pres">
      <dgm:prSet presAssocID="{B85E593C-E455-4D05-B5BB-14440030BF59}" presName="rect1" presStyleLbl="bgShp" presStyleIdx="5" presStyleCnt="15"/>
      <dgm:spPr>
        <a:blipFill>
          <a:blip xmlns:r="http://schemas.openxmlformats.org/officeDocument/2006/relationships" r:embed="rId6"/>
          <a:srcRect/>
          <a:stretch>
            <a:fillRect t="-8000" b="-8000"/>
          </a:stretch>
        </a:blipFill>
      </dgm:spPr>
    </dgm:pt>
    <dgm:pt modelId="{DB55AA83-9743-40A4-9A3A-0D64DD753F1E}" type="pres">
      <dgm:prSet presAssocID="{B85E593C-E455-4D05-B5BB-14440030BF59}" presName="rect2" presStyleLbl="trBgShp" presStyleIdx="5" presStyleCnt="15">
        <dgm:presLayoutVars>
          <dgm:bulletEnabled val="1"/>
        </dgm:presLayoutVars>
      </dgm:prSet>
      <dgm:spPr/>
    </dgm:pt>
    <dgm:pt modelId="{3ACB612E-E6A2-46E3-AB16-57A3BC036C2D}" type="pres">
      <dgm:prSet presAssocID="{FC312BD4-7500-4DBF-BDFD-37F3C34E7D62}" presName="sibTrans" presStyleCnt="0"/>
      <dgm:spPr/>
    </dgm:pt>
    <dgm:pt modelId="{94E48DCC-90ED-4EA9-9FF3-DF3A5ADBAA8C}" type="pres">
      <dgm:prSet presAssocID="{8C421BE6-CCF6-457D-840D-2B210978BADB}" presName="composite" presStyleCnt="0"/>
      <dgm:spPr/>
    </dgm:pt>
    <dgm:pt modelId="{83CD2F0E-466F-467C-BCF1-1F6109DB44E0}" type="pres">
      <dgm:prSet presAssocID="{8C421BE6-CCF6-457D-840D-2B210978BADB}" presName="rect1" presStyleLbl="bgShp" presStyleIdx="6" presStyleCnt="1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3362119B-C206-4167-8EA3-3F522271CDC0}" type="pres">
      <dgm:prSet presAssocID="{8C421BE6-CCF6-457D-840D-2B210978BADB}" presName="rect2" presStyleLbl="trBgShp" presStyleIdx="6" presStyleCnt="15">
        <dgm:presLayoutVars>
          <dgm:bulletEnabled val="1"/>
        </dgm:presLayoutVars>
      </dgm:prSet>
      <dgm:spPr/>
    </dgm:pt>
    <dgm:pt modelId="{AC689520-93E5-4FD3-85C9-A4C778D2AB3E}" type="pres">
      <dgm:prSet presAssocID="{F5FD28E7-7B1B-4066-9628-2AC5D333AEE0}" presName="sibTrans" presStyleCnt="0"/>
      <dgm:spPr/>
    </dgm:pt>
    <dgm:pt modelId="{071811DC-8837-4644-B84F-062A28271AF6}" type="pres">
      <dgm:prSet presAssocID="{EC00BDD7-915C-48C8-9B6A-883313565EB8}" presName="composite" presStyleCnt="0"/>
      <dgm:spPr/>
    </dgm:pt>
    <dgm:pt modelId="{90904BCD-2282-48AF-8BA6-FF47B0B67E98}" type="pres">
      <dgm:prSet presAssocID="{EC00BDD7-915C-48C8-9B6A-883313565EB8}" presName="rect1" presStyleLbl="bgShp" presStyleIdx="7" presStyleCnt="1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C1ECD20-C887-4208-A0BE-05F232251F80}" type="pres">
      <dgm:prSet presAssocID="{EC00BDD7-915C-48C8-9B6A-883313565EB8}" presName="rect2" presStyleLbl="trBgShp" presStyleIdx="7" presStyleCnt="15">
        <dgm:presLayoutVars>
          <dgm:bulletEnabled val="1"/>
        </dgm:presLayoutVars>
      </dgm:prSet>
      <dgm:spPr/>
    </dgm:pt>
    <dgm:pt modelId="{39ACB4A3-1F25-4D3D-A855-1DE8B4128BD5}" type="pres">
      <dgm:prSet presAssocID="{54A4F9F1-507D-4B1A-AEEB-7411D9268661}" presName="sibTrans" presStyleCnt="0"/>
      <dgm:spPr/>
    </dgm:pt>
    <dgm:pt modelId="{2AEED8BE-6C5D-460E-B31B-7F8DC94EE23F}" type="pres">
      <dgm:prSet presAssocID="{94E2FF21-B1BA-4704-AF1C-71B9572BAEC7}" presName="composite" presStyleCnt="0"/>
      <dgm:spPr/>
    </dgm:pt>
    <dgm:pt modelId="{EDBDFF9C-F37E-4B53-863B-3F1C4993870D}" type="pres">
      <dgm:prSet presAssocID="{94E2FF21-B1BA-4704-AF1C-71B9572BAEC7}" presName="rect1" presStyleLbl="bgShp" presStyleIdx="8" presStyleCnt="1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5E0B2E17-4F9B-4E84-8957-0A9B79F4EC44}" type="pres">
      <dgm:prSet presAssocID="{94E2FF21-B1BA-4704-AF1C-71B9572BAEC7}" presName="rect2" presStyleLbl="trBgShp" presStyleIdx="8" presStyleCnt="15">
        <dgm:presLayoutVars>
          <dgm:bulletEnabled val="1"/>
        </dgm:presLayoutVars>
      </dgm:prSet>
      <dgm:spPr/>
    </dgm:pt>
    <dgm:pt modelId="{56113539-245B-4776-93A2-56612D635799}" type="pres">
      <dgm:prSet presAssocID="{CEC71984-5E80-4B35-BC47-4AD7F33C3433}" presName="sibTrans" presStyleCnt="0"/>
      <dgm:spPr/>
    </dgm:pt>
    <dgm:pt modelId="{14622B01-8A09-41A5-971D-522CFCADB65A}" type="pres">
      <dgm:prSet presAssocID="{271511F7-F3DF-4AC1-A052-7C956D15A7F9}" presName="composite" presStyleCnt="0"/>
      <dgm:spPr/>
    </dgm:pt>
    <dgm:pt modelId="{14B4C82E-1078-40E4-A05D-09C4B951E67F}" type="pres">
      <dgm:prSet presAssocID="{271511F7-F3DF-4AC1-A052-7C956D15A7F9}" presName="rect1" presStyleLbl="bgShp" presStyleIdx="9" presStyleCnt="15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2F62D24D-B9AA-42DC-8237-A04E1F43E676}" type="pres">
      <dgm:prSet presAssocID="{271511F7-F3DF-4AC1-A052-7C956D15A7F9}" presName="rect2" presStyleLbl="trBgShp" presStyleIdx="9" presStyleCnt="15">
        <dgm:presLayoutVars>
          <dgm:bulletEnabled val="1"/>
        </dgm:presLayoutVars>
      </dgm:prSet>
      <dgm:spPr/>
    </dgm:pt>
    <dgm:pt modelId="{AD71620F-64B4-4BB6-815E-6C3C638D5B65}" type="pres">
      <dgm:prSet presAssocID="{D9CCA1DA-36DB-4086-8EFA-E74324358D68}" presName="sibTrans" presStyleCnt="0"/>
      <dgm:spPr/>
    </dgm:pt>
    <dgm:pt modelId="{F612771A-27BB-4ED2-BA73-9B3F76A3020E}" type="pres">
      <dgm:prSet presAssocID="{3428185A-2F41-4A96-AF86-3A37A705C4B0}" presName="composite" presStyleCnt="0"/>
      <dgm:spPr/>
    </dgm:pt>
    <dgm:pt modelId="{2B76E4DF-3899-43C6-9755-3B3849BEDA8D}" type="pres">
      <dgm:prSet presAssocID="{3428185A-2F41-4A96-AF86-3A37A705C4B0}" presName="rect1" presStyleLbl="bgShp" presStyleIdx="10" presStyleCnt="15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DC07AD2-78F2-4526-9A45-C8572DC652DE}" type="pres">
      <dgm:prSet presAssocID="{3428185A-2F41-4A96-AF86-3A37A705C4B0}" presName="rect2" presStyleLbl="trBgShp" presStyleIdx="10" presStyleCnt="15">
        <dgm:presLayoutVars>
          <dgm:bulletEnabled val="1"/>
        </dgm:presLayoutVars>
      </dgm:prSet>
      <dgm:spPr/>
    </dgm:pt>
    <dgm:pt modelId="{5D285DC0-8B27-485E-A5A0-8088994BF3FE}" type="pres">
      <dgm:prSet presAssocID="{BA07C5DE-2F1E-4756-B134-71462B763EEF}" presName="sibTrans" presStyleCnt="0"/>
      <dgm:spPr/>
    </dgm:pt>
    <dgm:pt modelId="{25C17720-B3AB-44F8-82B5-CDE7C27C12F9}" type="pres">
      <dgm:prSet presAssocID="{F03442E2-B1A7-4ABE-B9E4-8156A56EE46B}" presName="composite" presStyleCnt="0"/>
      <dgm:spPr/>
    </dgm:pt>
    <dgm:pt modelId="{5ABD36C9-E3F4-4511-A46B-7CFF62F939F4}" type="pres">
      <dgm:prSet presAssocID="{F03442E2-B1A7-4ABE-B9E4-8156A56EE46B}" presName="rect1" presStyleLbl="bgShp" presStyleIdx="11" presStyleCnt="15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959D8729-B424-45BE-B85D-0C98E619B54F}" type="pres">
      <dgm:prSet presAssocID="{F03442E2-B1A7-4ABE-B9E4-8156A56EE46B}" presName="rect2" presStyleLbl="trBgShp" presStyleIdx="11" presStyleCnt="15">
        <dgm:presLayoutVars>
          <dgm:bulletEnabled val="1"/>
        </dgm:presLayoutVars>
      </dgm:prSet>
      <dgm:spPr/>
    </dgm:pt>
    <dgm:pt modelId="{B8743D6C-F082-4074-98F2-06D1B6908071}" type="pres">
      <dgm:prSet presAssocID="{15FD03FA-FC21-4693-AA64-89F4323F9C05}" presName="sibTrans" presStyleCnt="0"/>
      <dgm:spPr/>
    </dgm:pt>
    <dgm:pt modelId="{8F949F99-07D2-4960-9BAB-1C7B4B6BCCBE}" type="pres">
      <dgm:prSet presAssocID="{60AF4686-1D7F-4EB7-8FA6-481B89EF40D7}" presName="composite" presStyleCnt="0"/>
      <dgm:spPr/>
    </dgm:pt>
    <dgm:pt modelId="{18097469-BFED-4106-B23D-672022F60CEA}" type="pres">
      <dgm:prSet presAssocID="{60AF4686-1D7F-4EB7-8FA6-481B89EF40D7}" presName="rect1" presStyleLbl="bgShp" presStyleIdx="12" presStyleCnt="15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521E0D8E-C0E6-4E87-91DE-5EAEA345003D}" type="pres">
      <dgm:prSet presAssocID="{60AF4686-1D7F-4EB7-8FA6-481B89EF40D7}" presName="rect2" presStyleLbl="trBgShp" presStyleIdx="12" presStyleCnt="15">
        <dgm:presLayoutVars>
          <dgm:bulletEnabled val="1"/>
        </dgm:presLayoutVars>
      </dgm:prSet>
      <dgm:spPr/>
    </dgm:pt>
    <dgm:pt modelId="{F34CBCC2-CA18-4B80-BF8A-1951D2E4F9C8}" type="pres">
      <dgm:prSet presAssocID="{067FEA8C-8E3A-4FAA-BD0B-C7A79C35FE4D}" presName="sibTrans" presStyleCnt="0"/>
      <dgm:spPr/>
    </dgm:pt>
    <dgm:pt modelId="{0E2F4719-65CA-4182-A286-69F93AFA988B}" type="pres">
      <dgm:prSet presAssocID="{3E77438C-3434-494B-A886-80A1D7049049}" presName="composite" presStyleCnt="0"/>
      <dgm:spPr/>
    </dgm:pt>
    <dgm:pt modelId="{8E732AC7-8151-4C2B-A673-2554B2822AAA}" type="pres">
      <dgm:prSet presAssocID="{3E77438C-3434-494B-A886-80A1D7049049}" presName="rect1" presStyleLbl="bgShp" presStyleIdx="13" presStyleCnt="15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D914465A-4CE8-48A5-A6E0-D51F8277C274}" type="pres">
      <dgm:prSet presAssocID="{3E77438C-3434-494B-A886-80A1D7049049}" presName="rect2" presStyleLbl="trBgShp" presStyleIdx="13" presStyleCnt="15">
        <dgm:presLayoutVars>
          <dgm:bulletEnabled val="1"/>
        </dgm:presLayoutVars>
      </dgm:prSet>
      <dgm:spPr/>
    </dgm:pt>
    <dgm:pt modelId="{ADFFF87E-E411-4D62-B2DD-061E183FDC16}" type="pres">
      <dgm:prSet presAssocID="{89DCD711-DFE5-44B5-B54B-D209BDDFB6BC}" presName="sibTrans" presStyleCnt="0"/>
      <dgm:spPr/>
    </dgm:pt>
    <dgm:pt modelId="{C00ACE31-BC8A-469C-8402-53F287F517AF}" type="pres">
      <dgm:prSet presAssocID="{4BC2F9D5-A55A-4E11-826F-7567CBB08585}" presName="composite" presStyleCnt="0"/>
      <dgm:spPr/>
    </dgm:pt>
    <dgm:pt modelId="{46ABCC40-8B50-450D-8689-8436FCD8B585}" type="pres">
      <dgm:prSet presAssocID="{4BC2F9D5-A55A-4E11-826F-7567CBB08585}" presName="rect1" presStyleLbl="bgShp" presStyleIdx="14" presStyleCnt="15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0D36676B-2E2D-4D99-8D5A-D71F81F1488A}" type="pres">
      <dgm:prSet presAssocID="{4BC2F9D5-A55A-4E11-826F-7567CBB08585}" presName="rect2" presStyleLbl="trBgShp" presStyleIdx="14" presStyleCnt="15">
        <dgm:presLayoutVars>
          <dgm:bulletEnabled val="1"/>
        </dgm:presLayoutVars>
      </dgm:prSet>
      <dgm:spPr/>
    </dgm:pt>
  </dgm:ptLst>
  <dgm:cxnLst>
    <dgm:cxn modelId="{F92CE906-A75B-4812-A7CF-14C21D03F100}" type="presOf" srcId="{60AF4686-1D7F-4EB7-8FA6-481B89EF40D7}" destId="{521E0D8E-C0E6-4E87-91DE-5EAEA345003D}" srcOrd="0" destOrd="0" presId="urn:microsoft.com/office/officeart/2008/layout/BendingPictureSemiTransparentText"/>
    <dgm:cxn modelId="{7D6AC90B-A348-4688-9293-BC36FEACD24B}" srcId="{C9B396E3-EF8F-48A0-80BC-7FB448C38BF2}" destId="{271511F7-F3DF-4AC1-A052-7C956D15A7F9}" srcOrd="9" destOrd="0" parTransId="{C3F54B56-35A1-436D-98AD-0C941DC501FC}" sibTransId="{D9CCA1DA-36DB-4086-8EFA-E74324358D68}"/>
    <dgm:cxn modelId="{290C8215-A498-4E73-A18A-A7B73DCFDB94}" type="presOf" srcId="{EC00BDD7-915C-48C8-9B6A-883313565EB8}" destId="{4C1ECD20-C887-4208-A0BE-05F232251F80}" srcOrd="0" destOrd="0" presId="urn:microsoft.com/office/officeart/2008/layout/BendingPictureSemiTransparentText"/>
    <dgm:cxn modelId="{14265B17-B460-4768-9768-BA05DAFFF939}" srcId="{C9B396E3-EF8F-48A0-80BC-7FB448C38BF2}" destId="{EC00BDD7-915C-48C8-9B6A-883313565EB8}" srcOrd="7" destOrd="0" parTransId="{3D3D5BB3-5353-473F-8300-05CFFC0879BF}" sibTransId="{54A4F9F1-507D-4B1A-AEEB-7411D9268661}"/>
    <dgm:cxn modelId="{5B25D91A-79BE-48E7-AE16-A2A7E0ECF728}" srcId="{C9B396E3-EF8F-48A0-80BC-7FB448C38BF2}" destId="{5A71FD82-2532-49EE-9D47-7F36C60FF6B1}" srcOrd="0" destOrd="0" parTransId="{80CF44C7-2079-492A-A56B-E3D32AD9FBED}" sibTransId="{0F53EDBE-FF58-4715-BB14-F08AE1741F4B}"/>
    <dgm:cxn modelId="{1220EC1D-8B9A-489D-8421-57921F6E8429}" type="presOf" srcId="{BDFC8984-955B-402B-9E41-C2C29BAD36EC}" destId="{0937E70A-2412-45CB-B261-C645F695D6C0}" srcOrd="0" destOrd="0" presId="urn:microsoft.com/office/officeart/2008/layout/BendingPictureSemiTransparentText"/>
    <dgm:cxn modelId="{942DC531-9A0C-4427-B48A-9E67D74341D4}" srcId="{C9B396E3-EF8F-48A0-80BC-7FB448C38BF2}" destId="{3428185A-2F41-4A96-AF86-3A37A705C4B0}" srcOrd="10" destOrd="0" parTransId="{128D458B-D8B2-4B3D-96DE-54FD3D0A4538}" sibTransId="{BA07C5DE-2F1E-4756-B134-71462B763EEF}"/>
    <dgm:cxn modelId="{1A75583C-BCDE-4F03-ACA0-4221AF619A37}" type="presOf" srcId="{3E77438C-3434-494B-A886-80A1D7049049}" destId="{D914465A-4CE8-48A5-A6E0-D51F8277C274}" srcOrd="0" destOrd="0" presId="urn:microsoft.com/office/officeart/2008/layout/BendingPictureSemiTransparentText"/>
    <dgm:cxn modelId="{9A8D7A40-C416-4664-930F-6F3F96F72141}" srcId="{C9B396E3-EF8F-48A0-80BC-7FB448C38BF2}" destId="{94E2FF21-B1BA-4704-AF1C-71B9572BAEC7}" srcOrd="8" destOrd="0" parTransId="{621D7289-0224-4E70-B89D-C7DFE363D576}" sibTransId="{CEC71984-5E80-4B35-BC47-4AD7F33C3433}"/>
    <dgm:cxn modelId="{34D9DB5E-6462-4AB8-B5FC-550A8138304D}" srcId="{C9B396E3-EF8F-48A0-80BC-7FB448C38BF2}" destId="{B85E593C-E455-4D05-B5BB-14440030BF59}" srcOrd="5" destOrd="0" parTransId="{7C843D50-3418-4876-8F51-B8DDE4443682}" sibTransId="{FC312BD4-7500-4DBF-BDFD-37F3C34E7D62}"/>
    <dgm:cxn modelId="{08D10D4C-972B-476F-A48D-452C1C1E3E05}" type="presOf" srcId="{8C421BE6-CCF6-457D-840D-2B210978BADB}" destId="{3362119B-C206-4167-8EA3-3F522271CDC0}" srcOrd="0" destOrd="0" presId="urn:microsoft.com/office/officeart/2008/layout/BendingPictureSemiTransparentText"/>
    <dgm:cxn modelId="{F5AC644C-A8FF-4EA5-8A32-FDB69D34447D}" type="presOf" srcId="{5A0876FA-07EF-4EEC-A57A-8B755CA47585}" destId="{987D959D-96BD-4858-BCE8-ABA5CC365AD9}" srcOrd="0" destOrd="0" presId="urn:microsoft.com/office/officeart/2008/layout/BendingPictureSemiTransparentText"/>
    <dgm:cxn modelId="{B81CF86D-A468-4205-BD86-6DFE8B9EB18F}" type="presOf" srcId="{4BC2F9D5-A55A-4E11-826F-7567CBB08585}" destId="{0D36676B-2E2D-4D99-8D5A-D71F81F1488A}" srcOrd="0" destOrd="0" presId="urn:microsoft.com/office/officeart/2008/layout/BendingPictureSemiTransparentText"/>
    <dgm:cxn modelId="{03DD8B56-D630-4ED9-962E-8058280A8A60}" srcId="{C9B396E3-EF8F-48A0-80BC-7FB448C38BF2}" destId="{933B8B07-B526-438C-952B-2276F1EDE347}" srcOrd="2" destOrd="0" parTransId="{F6AE6D38-326A-46DF-9ED0-926B46E0899F}" sibTransId="{DA89B5AC-DC0C-4450-B2E0-0FCF38DAE22E}"/>
    <dgm:cxn modelId="{3E4EEC76-D006-4D85-ACF1-E790C6563848}" type="presOf" srcId="{933B8B07-B526-438C-952B-2276F1EDE347}" destId="{D1AF909E-4740-4004-884C-D0D0BE980DF4}" srcOrd="0" destOrd="0" presId="urn:microsoft.com/office/officeart/2008/layout/BendingPictureSemiTransparentText"/>
    <dgm:cxn modelId="{78487A84-7124-4EAA-B1BA-8994374CC590}" srcId="{C9B396E3-EF8F-48A0-80BC-7FB448C38BF2}" destId="{12A52CCD-52BA-41F9-9315-EC27794A3464}" srcOrd="4" destOrd="0" parTransId="{CADB0CD1-2587-4015-BE0A-8541BC3AB46F}" sibTransId="{EA3E0838-EDF5-40A3-AC0A-59CFE88EB122}"/>
    <dgm:cxn modelId="{94EBE185-4C4C-4473-9909-364F71A0BB5E}" srcId="{C9B396E3-EF8F-48A0-80BC-7FB448C38BF2}" destId="{60AF4686-1D7F-4EB7-8FA6-481B89EF40D7}" srcOrd="12" destOrd="0" parTransId="{0489AC5C-8411-4089-A235-74B58B7EA25D}" sibTransId="{067FEA8C-8E3A-4FAA-BD0B-C7A79C35FE4D}"/>
    <dgm:cxn modelId="{4CEF7490-C744-480D-8F15-D6594A855437}" srcId="{C9B396E3-EF8F-48A0-80BC-7FB448C38BF2}" destId="{4BC2F9D5-A55A-4E11-826F-7567CBB08585}" srcOrd="14" destOrd="0" parTransId="{ECFCF0A0-E146-4AAB-A6DC-F00D34318C93}" sibTransId="{708B2D8F-0A97-4B46-99A6-4675AA6DC826}"/>
    <dgm:cxn modelId="{2517B99C-C9D4-4539-B97A-BA171B5B6F7B}" srcId="{C9B396E3-EF8F-48A0-80BC-7FB448C38BF2}" destId="{F03442E2-B1A7-4ABE-B9E4-8156A56EE46B}" srcOrd="11" destOrd="0" parTransId="{5CBD6AC8-1495-4B1E-8579-8911788C83B8}" sibTransId="{15FD03FA-FC21-4693-AA64-89F4323F9C05}"/>
    <dgm:cxn modelId="{B480B9A8-0B6B-4636-A6D8-29494905EC39}" type="presOf" srcId="{12A52CCD-52BA-41F9-9315-EC27794A3464}" destId="{095612AB-C328-4EF6-884E-5BBD93531AE4}" srcOrd="0" destOrd="0" presId="urn:microsoft.com/office/officeart/2008/layout/BendingPictureSemiTransparentText"/>
    <dgm:cxn modelId="{DB96DABC-56B3-4920-9081-60977851188A}" srcId="{C9B396E3-EF8F-48A0-80BC-7FB448C38BF2}" destId="{BDFC8984-955B-402B-9E41-C2C29BAD36EC}" srcOrd="1" destOrd="0" parTransId="{C2C60AC6-1ED4-4446-BE25-B10F8C27CD95}" sibTransId="{1FA694D1-A8C3-468D-80C4-A6A0C9AFB2F8}"/>
    <dgm:cxn modelId="{0B49A4C0-BD38-4322-8A55-A6EF65BD04F1}" srcId="{C9B396E3-EF8F-48A0-80BC-7FB448C38BF2}" destId="{5A0876FA-07EF-4EEC-A57A-8B755CA47585}" srcOrd="3" destOrd="0" parTransId="{E94B3986-A6D7-4490-A7F8-55894E9FF5C8}" sibTransId="{03FCC632-51EF-4F87-8206-400232714608}"/>
    <dgm:cxn modelId="{E8B291C4-E645-422B-872A-DBBA71B91849}" srcId="{C9B396E3-EF8F-48A0-80BC-7FB448C38BF2}" destId="{8C421BE6-CCF6-457D-840D-2B210978BADB}" srcOrd="6" destOrd="0" parTransId="{875E8CDF-C477-4BF4-A64B-655DFAC785D7}" sibTransId="{F5FD28E7-7B1B-4066-9628-2AC5D333AEE0}"/>
    <dgm:cxn modelId="{EF0570E6-FE82-465F-A753-C6BE361548FA}" type="presOf" srcId="{C9B396E3-EF8F-48A0-80BC-7FB448C38BF2}" destId="{B9F8BCE8-85DF-4D36-8B67-25D88472767B}" srcOrd="0" destOrd="0" presId="urn:microsoft.com/office/officeart/2008/layout/BendingPictureSemiTransparentText"/>
    <dgm:cxn modelId="{D0E044ED-D8AC-42BD-91A2-7A26381CF3F4}" type="presOf" srcId="{B85E593C-E455-4D05-B5BB-14440030BF59}" destId="{DB55AA83-9743-40A4-9A3A-0D64DD753F1E}" srcOrd="0" destOrd="0" presId="urn:microsoft.com/office/officeart/2008/layout/BendingPictureSemiTransparentText"/>
    <dgm:cxn modelId="{609153F1-E637-42B5-B5CC-7B90A3FD3FBE}" type="presOf" srcId="{5A71FD82-2532-49EE-9D47-7F36C60FF6B1}" destId="{15A14253-5795-40DD-A796-F1203AFF54A9}" srcOrd="0" destOrd="0" presId="urn:microsoft.com/office/officeart/2008/layout/BendingPictureSemiTransparentText"/>
    <dgm:cxn modelId="{B75C87F4-A2A1-47F5-87DE-0E0D5AB0AF0F}" type="presOf" srcId="{94E2FF21-B1BA-4704-AF1C-71B9572BAEC7}" destId="{5E0B2E17-4F9B-4E84-8957-0A9B79F4EC44}" srcOrd="0" destOrd="0" presId="urn:microsoft.com/office/officeart/2008/layout/BendingPictureSemiTransparentText"/>
    <dgm:cxn modelId="{35263EF5-12F9-415B-B92B-244C4F4EB673}" type="presOf" srcId="{F03442E2-B1A7-4ABE-B9E4-8156A56EE46B}" destId="{959D8729-B424-45BE-B85D-0C98E619B54F}" srcOrd="0" destOrd="0" presId="urn:microsoft.com/office/officeart/2008/layout/BendingPictureSemiTransparentText"/>
    <dgm:cxn modelId="{00B548F7-E62B-479A-BC67-A06CB4B34B2E}" type="presOf" srcId="{3428185A-2F41-4A96-AF86-3A37A705C4B0}" destId="{4DC07AD2-78F2-4526-9A45-C8572DC652DE}" srcOrd="0" destOrd="0" presId="urn:microsoft.com/office/officeart/2008/layout/BendingPictureSemiTransparentText"/>
    <dgm:cxn modelId="{53CF08FD-6131-4210-A5AB-F22D0FD4E682}" srcId="{C9B396E3-EF8F-48A0-80BC-7FB448C38BF2}" destId="{3E77438C-3434-494B-A886-80A1D7049049}" srcOrd="13" destOrd="0" parTransId="{549BFA8B-C806-48B7-BEAB-DF9058688EDE}" sibTransId="{89DCD711-DFE5-44B5-B54B-D209BDDFB6BC}"/>
    <dgm:cxn modelId="{1DBDECFF-C7DB-4A29-843C-207ADA197A17}" type="presOf" srcId="{271511F7-F3DF-4AC1-A052-7C956D15A7F9}" destId="{2F62D24D-B9AA-42DC-8237-A04E1F43E676}" srcOrd="0" destOrd="0" presId="urn:microsoft.com/office/officeart/2008/layout/BendingPictureSemiTransparentText"/>
    <dgm:cxn modelId="{785E2C11-6D7A-4DCD-91B1-3C81FD25146A}" type="presParOf" srcId="{B9F8BCE8-85DF-4D36-8B67-25D88472767B}" destId="{7F4DF067-4EEE-4862-BE3D-4E5BD9F5E10D}" srcOrd="0" destOrd="0" presId="urn:microsoft.com/office/officeart/2008/layout/BendingPictureSemiTransparentText"/>
    <dgm:cxn modelId="{7F612AC8-62EB-46B1-9702-2B39856A4B80}" type="presParOf" srcId="{7F4DF067-4EEE-4862-BE3D-4E5BD9F5E10D}" destId="{81E5D16A-7487-4972-A1AB-1C24D91B0CFB}" srcOrd="0" destOrd="0" presId="urn:microsoft.com/office/officeart/2008/layout/BendingPictureSemiTransparentText"/>
    <dgm:cxn modelId="{1800E2E3-E4AB-4F40-8838-84EE04DC5EDC}" type="presParOf" srcId="{7F4DF067-4EEE-4862-BE3D-4E5BD9F5E10D}" destId="{15A14253-5795-40DD-A796-F1203AFF54A9}" srcOrd="1" destOrd="0" presId="urn:microsoft.com/office/officeart/2008/layout/BendingPictureSemiTransparentText"/>
    <dgm:cxn modelId="{D26BE536-9223-4DB9-B5D8-C02ED61912C0}" type="presParOf" srcId="{B9F8BCE8-85DF-4D36-8B67-25D88472767B}" destId="{865AB7AB-0FB7-4593-BC67-0CEBF9061460}" srcOrd="1" destOrd="0" presId="urn:microsoft.com/office/officeart/2008/layout/BendingPictureSemiTransparentText"/>
    <dgm:cxn modelId="{090165D4-2449-488F-9FF7-33BF8236E3F9}" type="presParOf" srcId="{B9F8BCE8-85DF-4D36-8B67-25D88472767B}" destId="{282A7EF1-5CD2-447D-BD27-6DCE818EF2B5}" srcOrd="2" destOrd="0" presId="urn:microsoft.com/office/officeart/2008/layout/BendingPictureSemiTransparentText"/>
    <dgm:cxn modelId="{116A742A-E395-49FD-8719-43ACD5B8C1E7}" type="presParOf" srcId="{282A7EF1-5CD2-447D-BD27-6DCE818EF2B5}" destId="{17D3AA1A-5FE7-423F-886D-B5B8677E889E}" srcOrd="0" destOrd="0" presId="urn:microsoft.com/office/officeart/2008/layout/BendingPictureSemiTransparentText"/>
    <dgm:cxn modelId="{898D0504-6E3E-4F81-ADCD-902CC8C32BCA}" type="presParOf" srcId="{282A7EF1-5CD2-447D-BD27-6DCE818EF2B5}" destId="{0937E70A-2412-45CB-B261-C645F695D6C0}" srcOrd="1" destOrd="0" presId="urn:microsoft.com/office/officeart/2008/layout/BendingPictureSemiTransparentText"/>
    <dgm:cxn modelId="{12AF8790-576D-4981-A49D-2E55247830E5}" type="presParOf" srcId="{B9F8BCE8-85DF-4D36-8B67-25D88472767B}" destId="{B6021F2C-650A-4D5C-962B-60F8B69CB527}" srcOrd="3" destOrd="0" presId="urn:microsoft.com/office/officeart/2008/layout/BendingPictureSemiTransparentText"/>
    <dgm:cxn modelId="{EFA4993F-33A4-4473-841B-F4A9F3B5A5C0}" type="presParOf" srcId="{B9F8BCE8-85DF-4D36-8B67-25D88472767B}" destId="{620C4C95-2A43-4048-BD10-85851DB10BAA}" srcOrd="4" destOrd="0" presId="urn:microsoft.com/office/officeart/2008/layout/BendingPictureSemiTransparentText"/>
    <dgm:cxn modelId="{52814080-3ABE-4A13-98B5-E80E7A41602B}" type="presParOf" srcId="{620C4C95-2A43-4048-BD10-85851DB10BAA}" destId="{E65FBD54-8E73-4932-A7E2-5AC80C495FA6}" srcOrd="0" destOrd="0" presId="urn:microsoft.com/office/officeart/2008/layout/BendingPictureSemiTransparentText"/>
    <dgm:cxn modelId="{08912133-E729-4CC5-A818-6857EC79B276}" type="presParOf" srcId="{620C4C95-2A43-4048-BD10-85851DB10BAA}" destId="{D1AF909E-4740-4004-884C-D0D0BE980DF4}" srcOrd="1" destOrd="0" presId="urn:microsoft.com/office/officeart/2008/layout/BendingPictureSemiTransparentText"/>
    <dgm:cxn modelId="{D01E05AA-C16D-436B-8A04-DDD701A083A2}" type="presParOf" srcId="{B9F8BCE8-85DF-4D36-8B67-25D88472767B}" destId="{BFE2A211-ABF8-4486-9525-7FFC2E8A363E}" srcOrd="5" destOrd="0" presId="urn:microsoft.com/office/officeart/2008/layout/BendingPictureSemiTransparentText"/>
    <dgm:cxn modelId="{95F6086C-1E12-4096-877C-E1C7AD3A9F73}" type="presParOf" srcId="{B9F8BCE8-85DF-4D36-8B67-25D88472767B}" destId="{4C235027-6D37-4502-936C-413EDDAC27F9}" srcOrd="6" destOrd="0" presId="urn:microsoft.com/office/officeart/2008/layout/BendingPictureSemiTransparentText"/>
    <dgm:cxn modelId="{92D5E88D-0736-484C-A713-FD539E0859F9}" type="presParOf" srcId="{4C235027-6D37-4502-936C-413EDDAC27F9}" destId="{0FB01622-6EBF-4633-AFDE-D7571DCAB76C}" srcOrd="0" destOrd="0" presId="urn:microsoft.com/office/officeart/2008/layout/BendingPictureSemiTransparentText"/>
    <dgm:cxn modelId="{4EAFA0A7-6F0E-4BA2-9863-E5BA0CB27477}" type="presParOf" srcId="{4C235027-6D37-4502-936C-413EDDAC27F9}" destId="{987D959D-96BD-4858-BCE8-ABA5CC365AD9}" srcOrd="1" destOrd="0" presId="urn:microsoft.com/office/officeart/2008/layout/BendingPictureSemiTransparentText"/>
    <dgm:cxn modelId="{03EB520F-9A40-4703-8F27-AEABE8D9AD0D}" type="presParOf" srcId="{B9F8BCE8-85DF-4D36-8B67-25D88472767B}" destId="{9140A28B-DDB3-4E18-A532-8AB770E395F4}" srcOrd="7" destOrd="0" presId="urn:microsoft.com/office/officeart/2008/layout/BendingPictureSemiTransparentText"/>
    <dgm:cxn modelId="{284445A5-68C4-49FC-BC09-7307D75810D3}" type="presParOf" srcId="{B9F8BCE8-85DF-4D36-8B67-25D88472767B}" destId="{406C700E-8630-4E13-8A6B-FA202331822A}" srcOrd="8" destOrd="0" presId="urn:microsoft.com/office/officeart/2008/layout/BendingPictureSemiTransparentText"/>
    <dgm:cxn modelId="{80E95A33-5290-4E6E-89D9-E2DFBBB8CF3F}" type="presParOf" srcId="{406C700E-8630-4E13-8A6B-FA202331822A}" destId="{944FA194-465C-4C64-9ED7-3B9A86C0708B}" srcOrd="0" destOrd="0" presId="urn:microsoft.com/office/officeart/2008/layout/BendingPictureSemiTransparentText"/>
    <dgm:cxn modelId="{A741629B-7164-4BF8-A01B-F6ECA02B7F50}" type="presParOf" srcId="{406C700E-8630-4E13-8A6B-FA202331822A}" destId="{095612AB-C328-4EF6-884E-5BBD93531AE4}" srcOrd="1" destOrd="0" presId="urn:microsoft.com/office/officeart/2008/layout/BendingPictureSemiTransparentText"/>
    <dgm:cxn modelId="{3ECDD994-5033-4943-8F4A-97B27A10187D}" type="presParOf" srcId="{B9F8BCE8-85DF-4D36-8B67-25D88472767B}" destId="{4F0A8D94-CFBE-49AA-B7AA-534849448BE8}" srcOrd="9" destOrd="0" presId="urn:microsoft.com/office/officeart/2008/layout/BendingPictureSemiTransparentText"/>
    <dgm:cxn modelId="{F034A835-C917-48DA-9AA7-0B37D510AD5F}" type="presParOf" srcId="{B9F8BCE8-85DF-4D36-8B67-25D88472767B}" destId="{F671C626-9E82-4D95-8C47-0F52CF50C742}" srcOrd="10" destOrd="0" presId="urn:microsoft.com/office/officeart/2008/layout/BendingPictureSemiTransparentText"/>
    <dgm:cxn modelId="{263BF82D-D2E7-4C76-B100-9FB0E6D2E0B9}" type="presParOf" srcId="{F671C626-9E82-4D95-8C47-0F52CF50C742}" destId="{8CEE91A6-7613-4028-A68A-97C0087FDC4B}" srcOrd="0" destOrd="0" presId="urn:microsoft.com/office/officeart/2008/layout/BendingPictureSemiTransparentText"/>
    <dgm:cxn modelId="{1BD1E2AA-AE74-4C9C-AF7D-6DFCF5E6A0CC}" type="presParOf" srcId="{F671C626-9E82-4D95-8C47-0F52CF50C742}" destId="{DB55AA83-9743-40A4-9A3A-0D64DD753F1E}" srcOrd="1" destOrd="0" presId="urn:microsoft.com/office/officeart/2008/layout/BendingPictureSemiTransparentText"/>
    <dgm:cxn modelId="{06FB1F8A-ECE8-4A7C-B0A6-28CF411A8D21}" type="presParOf" srcId="{B9F8BCE8-85DF-4D36-8B67-25D88472767B}" destId="{3ACB612E-E6A2-46E3-AB16-57A3BC036C2D}" srcOrd="11" destOrd="0" presId="urn:microsoft.com/office/officeart/2008/layout/BendingPictureSemiTransparentText"/>
    <dgm:cxn modelId="{C16CC3EF-37AE-47E0-921A-41E035822667}" type="presParOf" srcId="{B9F8BCE8-85DF-4D36-8B67-25D88472767B}" destId="{94E48DCC-90ED-4EA9-9FF3-DF3A5ADBAA8C}" srcOrd="12" destOrd="0" presId="urn:microsoft.com/office/officeart/2008/layout/BendingPictureSemiTransparentText"/>
    <dgm:cxn modelId="{DA8D76EF-A0C3-42DA-86EB-5ABCD63A7CFD}" type="presParOf" srcId="{94E48DCC-90ED-4EA9-9FF3-DF3A5ADBAA8C}" destId="{83CD2F0E-466F-467C-BCF1-1F6109DB44E0}" srcOrd="0" destOrd="0" presId="urn:microsoft.com/office/officeart/2008/layout/BendingPictureSemiTransparentText"/>
    <dgm:cxn modelId="{3E5FEBE7-228A-4312-A89B-8F905B949E07}" type="presParOf" srcId="{94E48DCC-90ED-4EA9-9FF3-DF3A5ADBAA8C}" destId="{3362119B-C206-4167-8EA3-3F522271CDC0}" srcOrd="1" destOrd="0" presId="urn:microsoft.com/office/officeart/2008/layout/BendingPictureSemiTransparentText"/>
    <dgm:cxn modelId="{A41D8E2E-8523-4FA5-9461-41FA53B8C9DF}" type="presParOf" srcId="{B9F8BCE8-85DF-4D36-8B67-25D88472767B}" destId="{AC689520-93E5-4FD3-85C9-A4C778D2AB3E}" srcOrd="13" destOrd="0" presId="urn:microsoft.com/office/officeart/2008/layout/BendingPictureSemiTransparentText"/>
    <dgm:cxn modelId="{8BD05AAB-F1AA-48D4-9CC9-2A3AF1DC4A46}" type="presParOf" srcId="{B9F8BCE8-85DF-4D36-8B67-25D88472767B}" destId="{071811DC-8837-4644-B84F-062A28271AF6}" srcOrd="14" destOrd="0" presId="urn:microsoft.com/office/officeart/2008/layout/BendingPictureSemiTransparentText"/>
    <dgm:cxn modelId="{BBFA3B30-E2C6-4094-B86D-14B718036C36}" type="presParOf" srcId="{071811DC-8837-4644-B84F-062A28271AF6}" destId="{90904BCD-2282-48AF-8BA6-FF47B0B67E98}" srcOrd="0" destOrd="0" presId="urn:microsoft.com/office/officeart/2008/layout/BendingPictureSemiTransparentText"/>
    <dgm:cxn modelId="{22225961-5538-451A-BFD1-7645697714B2}" type="presParOf" srcId="{071811DC-8837-4644-B84F-062A28271AF6}" destId="{4C1ECD20-C887-4208-A0BE-05F232251F80}" srcOrd="1" destOrd="0" presId="urn:microsoft.com/office/officeart/2008/layout/BendingPictureSemiTransparentText"/>
    <dgm:cxn modelId="{09D71670-550D-4085-BA6F-522D3ED5ECE9}" type="presParOf" srcId="{B9F8BCE8-85DF-4D36-8B67-25D88472767B}" destId="{39ACB4A3-1F25-4D3D-A855-1DE8B4128BD5}" srcOrd="15" destOrd="0" presId="urn:microsoft.com/office/officeart/2008/layout/BendingPictureSemiTransparentText"/>
    <dgm:cxn modelId="{4392507E-7A1B-4426-8BA9-71A63DF34867}" type="presParOf" srcId="{B9F8BCE8-85DF-4D36-8B67-25D88472767B}" destId="{2AEED8BE-6C5D-460E-B31B-7F8DC94EE23F}" srcOrd="16" destOrd="0" presId="urn:microsoft.com/office/officeart/2008/layout/BendingPictureSemiTransparentText"/>
    <dgm:cxn modelId="{94A69BA8-B056-4E32-9665-79B499C588A1}" type="presParOf" srcId="{2AEED8BE-6C5D-460E-B31B-7F8DC94EE23F}" destId="{EDBDFF9C-F37E-4B53-863B-3F1C4993870D}" srcOrd="0" destOrd="0" presId="urn:microsoft.com/office/officeart/2008/layout/BendingPictureSemiTransparentText"/>
    <dgm:cxn modelId="{E8BDC5DB-506E-4650-BA02-DB1385D96EE3}" type="presParOf" srcId="{2AEED8BE-6C5D-460E-B31B-7F8DC94EE23F}" destId="{5E0B2E17-4F9B-4E84-8957-0A9B79F4EC44}" srcOrd="1" destOrd="0" presId="urn:microsoft.com/office/officeart/2008/layout/BendingPictureSemiTransparentText"/>
    <dgm:cxn modelId="{197772E5-E077-4311-B266-46909C1B96CF}" type="presParOf" srcId="{B9F8BCE8-85DF-4D36-8B67-25D88472767B}" destId="{56113539-245B-4776-93A2-56612D635799}" srcOrd="17" destOrd="0" presId="urn:microsoft.com/office/officeart/2008/layout/BendingPictureSemiTransparentText"/>
    <dgm:cxn modelId="{361AB3CF-D4EB-421B-B1A1-CF9053DEAE04}" type="presParOf" srcId="{B9F8BCE8-85DF-4D36-8B67-25D88472767B}" destId="{14622B01-8A09-41A5-971D-522CFCADB65A}" srcOrd="18" destOrd="0" presId="urn:microsoft.com/office/officeart/2008/layout/BendingPictureSemiTransparentText"/>
    <dgm:cxn modelId="{F576BA62-C420-4481-BE94-9780AD08B900}" type="presParOf" srcId="{14622B01-8A09-41A5-971D-522CFCADB65A}" destId="{14B4C82E-1078-40E4-A05D-09C4B951E67F}" srcOrd="0" destOrd="0" presId="urn:microsoft.com/office/officeart/2008/layout/BendingPictureSemiTransparentText"/>
    <dgm:cxn modelId="{02834686-74CC-4568-B196-84576C26FAFA}" type="presParOf" srcId="{14622B01-8A09-41A5-971D-522CFCADB65A}" destId="{2F62D24D-B9AA-42DC-8237-A04E1F43E676}" srcOrd="1" destOrd="0" presId="urn:microsoft.com/office/officeart/2008/layout/BendingPictureSemiTransparentText"/>
    <dgm:cxn modelId="{0264F6CE-2AEB-41D1-AECF-6D8A78FEE510}" type="presParOf" srcId="{B9F8BCE8-85DF-4D36-8B67-25D88472767B}" destId="{AD71620F-64B4-4BB6-815E-6C3C638D5B65}" srcOrd="19" destOrd="0" presId="urn:microsoft.com/office/officeart/2008/layout/BendingPictureSemiTransparentText"/>
    <dgm:cxn modelId="{D4332DF1-F11C-4DEA-898E-9B77641F5FD2}" type="presParOf" srcId="{B9F8BCE8-85DF-4D36-8B67-25D88472767B}" destId="{F612771A-27BB-4ED2-BA73-9B3F76A3020E}" srcOrd="20" destOrd="0" presId="urn:microsoft.com/office/officeart/2008/layout/BendingPictureSemiTransparentText"/>
    <dgm:cxn modelId="{C73BB61D-E53C-48E1-A552-CEB344C5DE92}" type="presParOf" srcId="{F612771A-27BB-4ED2-BA73-9B3F76A3020E}" destId="{2B76E4DF-3899-43C6-9755-3B3849BEDA8D}" srcOrd="0" destOrd="0" presId="urn:microsoft.com/office/officeart/2008/layout/BendingPictureSemiTransparentText"/>
    <dgm:cxn modelId="{A2468DBB-8754-49FA-B97E-18C3764C2414}" type="presParOf" srcId="{F612771A-27BB-4ED2-BA73-9B3F76A3020E}" destId="{4DC07AD2-78F2-4526-9A45-C8572DC652DE}" srcOrd="1" destOrd="0" presId="urn:microsoft.com/office/officeart/2008/layout/BendingPictureSemiTransparentText"/>
    <dgm:cxn modelId="{311BB933-FF89-47A2-83D2-C2BABB64A501}" type="presParOf" srcId="{B9F8BCE8-85DF-4D36-8B67-25D88472767B}" destId="{5D285DC0-8B27-485E-A5A0-8088994BF3FE}" srcOrd="21" destOrd="0" presId="urn:microsoft.com/office/officeart/2008/layout/BendingPictureSemiTransparentText"/>
    <dgm:cxn modelId="{BD729673-ABC1-42FF-BF8E-11F00B4B04D2}" type="presParOf" srcId="{B9F8BCE8-85DF-4D36-8B67-25D88472767B}" destId="{25C17720-B3AB-44F8-82B5-CDE7C27C12F9}" srcOrd="22" destOrd="0" presId="urn:microsoft.com/office/officeart/2008/layout/BendingPictureSemiTransparentText"/>
    <dgm:cxn modelId="{3A359280-FC07-4183-8491-D2FCD4E366FC}" type="presParOf" srcId="{25C17720-B3AB-44F8-82B5-CDE7C27C12F9}" destId="{5ABD36C9-E3F4-4511-A46B-7CFF62F939F4}" srcOrd="0" destOrd="0" presId="urn:microsoft.com/office/officeart/2008/layout/BendingPictureSemiTransparentText"/>
    <dgm:cxn modelId="{9E4B8415-C5D1-4139-95E9-76B719352B04}" type="presParOf" srcId="{25C17720-B3AB-44F8-82B5-CDE7C27C12F9}" destId="{959D8729-B424-45BE-B85D-0C98E619B54F}" srcOrd="1" destOrd="0" presId="urn:microsoft.com/office/officeart/2008/layout/BendingPictureSemiTransparentText"/>
    <dgm:cxn modelId="{DA7098E2-C672-4533-AAC9-D88210CF3C0E}" type="presParOf" srcId="{B9F8BCE8-85DF-4D36-8B67-25D88472767B}" destId="{B8743D6C-F082-4074-98F2-06D1B6908071}" srcOrd="23" destOrd="0" presId="urn:microsoft.com/office/officeart/2008/layout/BendingPictureSemiTransparentText"/>
    <dgm:cxn modelId="{446415E0-549B-426B-88FD-16774136FABF}" type="presParOf" srcId="{B9F8BCE8-85DF-4D36-8B67-25D88472767B}" destId="{8F949F99-07D2-4960-9BAB-1C7B4B6BCCBE}" srcOrd="24" destOrd="0" presId="urn:microsoft.com/office/officeart/2008/layout/BendingPictureSemiTransparentText"/>
    <dgm:cxn modelId="{C8346177-C631-4AFD-BF4E-8AFB140440D4}" type="presParOf" srcId="{8F949F99-07D2-4960-9BAB-1C7B4B6BCCBE}" destId="{18097469-BFED-4106-B23D-672022F60CEA}" srcOrd="0" destOrd="0" presId="urn:microsoft.com/office/officeart/2008/layout/BendingPictureSemiTransparentText"/>
    <dgm:cxn modelId="{B7F1CD39-88E6-4FF4-B502-DB711CE97074}" type="presParOf" srcId="{8F949F99-07D2-4960-9BAB-1C7B4B6BCCBE}" destId="{521E0D8E-C0E6-4E87-91DE-5EAEA345003D}" srcOrd="1" destOrd="0" presId="urn:microsoft.com/office/officeart/2008/layout/BendingPictureSemiTransparentText"/>
    <dgm:cxn modelId="{6315D092-AB58-4CF5-893B-2D3E38D8A2AB}" type="presParOf" srcId="{B9F8BCE8-85DF-4D36-8B67-25D88472767B}" destId="{F34CBCC2-CA18-4B80-BF8A-1951D2E4F9C8}" srcOrd="25" destOrd="0" presId="urn:microsoft.com/office/officeart/2008/layout/BendingPictureSemiTransparentText"/>
    <dgm:cxn modelId="{8EB72F53-190E-46E9-96EE-8D6A36D239CC}" type="presParOf" srcId="{B9F8BCE8-85DF-4D36-8B67-25D88472767B}" destId="{0E2F4719-65CA-4182-A286-69F93AFA988B}" srcOrd="26" destOrd="0" presId="urn:microsoft.com/office/officeart/2008/layout/BendingPictureSemiTransparentText"/>
    <dgm:cxn modelId="{07C44124-50F6-4AC2-B084-3499A1A83DE6}" type="presParOf" srcId="{0E2F4719-65CA-4182-A286-69F93AFA988B}" destId="{8E732AC7-8151-4C2B-A673-2554B2822AAA}" srcOrd="0" destOrd="0" presId="urn:microsoft.com/office/officeart/2008/layout/BendingPictureSemiTransparentText"/>
    <dgm:cxn modelId="{544E034D-C2E4-4BDA-8948-D83BE7C1048D}" type="presParOf" srcId="{0E2F4719-65CA-4182-A286-69F93AFA988B}" destId="{D914465A-4CE8-48A5-A6E0-D51F8277C274}" srcOrd="1" destOrd="0" presId="urn:microsoft.com/office/officeart/2008/layout/BendingPictureSemiTransparentText"/>
    <dgm:cxn modelId="{8FD23E0D-2506-45CB-9E0C-DC860D089C27}" type="presParOf" srcId="{B9F8BCE8-85DF-4D36-8B67-25D88472767B}" destId="{ADFFF87E-E411-4D62-B2DD-061E183FDC16}" srcOrd="27" destOrd="0" presId="urn:microsoft.com/office/officeart/2008/layout/BendingPictureSemiTransparentText"/>
    <dgm:cxn modelId="{F8BC7DD2-A0A9-4BCD-ABD1-52D7961BDC21}" type="presParOf" srcId="{B9F8BCE8-85DF-4D36-8B67-25D88472767B}" destId="{C00ACE31-BC8A-469C-8402-53F287F517AF}" srcOrd="28" destOrd="0" presId="urn:microsoft.com/office/officeart/2008/layout/BendingPictureSemiTransparentText"/>
    <dgm:cxn modelId="{1AC87F46-3054-444F-A174-8B74C0BBDE63}" type="presParOf" srcId="{C00ACE31-BC8A-469C-8402-53F287F517AF}" destId="{46ABCC40-8B50-450D-8689-8436FCD8B585}" srcOrd="0" destOrd="0" presId="urn:microsoft.com/office/officeart/2008/layout/BendingPictureSemiTransparentText"/>
    <dgm:cxn modelId="{1546FA0A-9E0D-4758-A745-9F72C78E5025}" type="presParOf" srcId="{C00ACE31-BC8A-469C-8402-53F287F517AF}" destId="{0D36676B-2E2D-4D99-8D5A-D71F81F1488A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9B396E3-EF8F-48A0-80BC-7FB448C38BF2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71FD82-2532-49EE-9D47-7F36C60FF6B1}">
      <dgm:prSet phldrT="[Text]"/>
      <dgm:spPr/>
      <dgm:t>
        <a:bodyPr/>
        <a:lstStyle/>
        <a:p>
          <a:r>
            <a:rPr lang="en-US" dirty="0"/>
            <a:t>24</a:t>
          </a:r>
        </a:p>
      </dgm:t>
    </dgm:pt>
    <dgm:pt modelId="{80CF44C7-2079-492A-A56B-E3D32AD9FBED}" type="parTrans" cxnId="{5B25D91A-79BE-48E7-AE16-A2A7E0ECF728}">
      <dgm:prSet/>
      <dgm:spPr/>
      <dgm:t>
        <a:bodyPr/>
        <a:lstStyle/>
        <a:p>
          <a:endParaRPr lang="en-US"/>
        </a:p>
      </dgm:t>
    </dgm:pt>
    <dgm:pt modelId="{0F53EDBE-FF58-4715-BB14-F08AE1741F4B}" type="sibTrans" cxnId="{5B25D91A-79BE-48E7-AE16-A2A7E0ECF728}">
      <dgm:prSet/>
      <dgm:spPr/>
      <dgm:t>
        <a:bodyPr/>
        <a:lstStyle/>
        <a:p>
          <a:endParaRPr lang="en-US"/>
        </a:p>
      </dgm:t>
    </dgm:pt>
    <dgm:pt modelId="{12A52CCD-52BA-41F9-9315-EC27794A3464}">
      <dgm:prSet phldrT="[Text]"/>
      <dgm:spPr/>
      <dgm:t>
        <a:bodyPr/>
        <a:lstStyle/>
        <a:p>
          <a:r>
            <a:rPr lang="en-US" dirty="0"/>
            <a:t>52</a:t>
          </a:r>
        </a:p>
      </dgm:t>
    </dgm:pt>
    <dgm:pt modelId="{CADB0CD1-2587-4015-BE0A-8541BC3AB46F}" type="parTrans" cxnId="{78487A84-7124-4EAA-B1BA-8994374CC590}">
      <dgm:prSet/>
      <dgm:spPr/>
      <dgm:t>
        <a:bodyPr/>
        <a:lstStyle/>
        <a:p>
          <a:endParaRPr lang="en-US"/>
        </a:p>
      </dgm:t>
    </dgm:pt>
    <dgm:pt modelId="{EA3E0838-EDF5-40A3-AC0A-59CFE88EB122}" type="sibTrans" cxnId="{78487A84-7124-4EAA-B1BA-8994374CC590}">
      <dgm:prSet/>
      <dgm:spPr/>
      <dgm:t>
        <a:bodyPr/>
        <a:lstStyle/>
        <a:p>
          <a:endParaRPr lang="en-US"/>
        </a:p>
      </dgm:t>
    </dgm:pt>
    <dgm:pt modelId="{BDFC8984-955B-402B-9E41-C2C29BAD36EC}">
      <dgm:prSet phldrT="[Text]"/>
      <dgm:spPr/>
      <dgm:t>
        <a:bodyPr/>
        <a:lstStyle/>
        <a:p>
          <a:r>
            <a:rPr lang="en-US" dirty="0"/>
            <a:t>33</a:t>
          </a:r>
        </a:p>
      </dgm:t>
    </dgm:pt>
    <dgm:pt modelId="{C2C60AC6-1ED4-4446-BE25-B10F8C27CD95}" type="parTrans" cxnId="{DB96DABC-56B3-4920-9081-60977851188A}">
      <dgm:prSet/>
      <dgm:spPr/>
      <dgm:t>
        <a:bodyPr/>
        <a:lstStyle/>
        <a:p>
          <a:endParaRPr lang="en-US"/>
        </a:p>
      </dgm:t>
    </dgm:pt>
    <dgm:pt modelId="{1FA694D1-A8C3-468D-80C4-A6A0C9AFB2F8}" type="sibTrans" cxnId="{DB96DABC-56B3-4920-9081-60977851188A}">
      <dgm:prSet/>
      <dgm:spPr/>
      <dgm:t>
        <a:bodyPr/>
        <a:lstStyle/>
        <a:p>
          <a:endParaRPr lang="en-US"/>
        </a:p>
      </dgm:t>
    </dgm:pt>
    <dgm:pt modelId="{933B8B07-B526-438C-952B-2276F1EDE347}">
      <dgm:prSet phldrT="[Text]"/>
      <dgm:spPr/>
      <dgm:t>
        <a:bodyPr/>
        <a:lstStyle/>
        <a:p>
          <a:r>
            <a:rPr lang="en-US" dirty="0"/>
            <a:t>39</a:t>
          </a:r>
        </a:p>
      </dgm:t>
    </dgm:pt>
    <dgm:pt modelId="{F6AE6D38-326A-46DF-9ED0-926B46E0899F}" type="parTrans" cxnId="{03DD8B56-D630-4ED9-962E-8058280A8A60}">
      <dgm:prSet/>
      <dgm:spPr/>
      <dgm:t>
        <a:bodyPr/>
        <a:lstStyle/>
        <a:p>
          <a:endParaRPr lang="en-US"/>
        </a:p>
      </dgm:t>
    </dgm:pt>
    <dgm:pt modelId="{DA89B5AC-DC0C-4450-B2E0-0FCF38DAE22E}" type="sibTrans" cxnId="{03DD8B56-D630-4ED9-962E-8058280A8A60}">
      <dgm:prSet/>
      <dgm:spPr/>
      <dgm:t>
        <a:bodyPr/>
        <a:lstStyle/>
        <a:p>
          <a:endParaRPr lang="en-US"/>
        </a:p>
      </dgm:t>
    </dgm:pt>
    <dgm:pt modelId="{8C421BE6-CCF6-457D-840D-2B210978BADB}">
      <dgm:prSet phldrT="[Text]"/>
      <dgm:spPr/>
      <dgm:t>
        <a:bodyPr/>
        <a:lstStyle/>
        <a:p>
          <a:r>
            <a:rPr lang="en-US" dirty="0"/>
            <a:t>63</a:t>
          </a:r>
        </a:p>
      </dgm:t>
    </dgm:pt>
    <dgm:pt modelId="{875E8CDF-C477-4BF4-A64B-655DFAC785D7}" type="parTrans" cxnId="{E8B291C4-E645-422B-872A-DBBA71B91849}">
      <dgm:prSet/>
      <dgm:spPr/>
      <dgm:t>
        <a:bodyPr/>
        <a:lstStyle/>
        <a:p>
          <a:endParaRPr lang="en-US"/>
        </a:p>
      </dgm:t>
    </dgm:pt>
    <dgm:pt modelId="{F5FD28E7-7B1B-4066-9628-2AC5D333AEE0}" type="sibTrans" cxnId="{E8B291C4-E645-422B-872A-DBBA71B91849}">
      <dgm:prSet/>
      <dgm:spPr/>
      <dgm:t>
        <a:bodyPr/>
        <a:lstStyle/>
        <a:p>
          <a:endParaRPr lang="en-US"/>
        </a:p>
      </dgm:t>
    </dgm:pt>
    <dgm:pt modelId="{5A0876FA-07EF-4EEC-A57A-8B755CA47585}">
      <dgm:prSet phldrT="[Text]"/>
      <dgm:spPr/>
      <dgm:t>
        <a:bodyPr/>
        <a:lstStyle/>
        <a:p>
          <a:r>
            <a:rPr lang="en-US" dirty="0"/>
            <a:t>45</a:t>
          </a:r>
        </a:p>
      </dgm:t>
    </dgm:pt>
    <dgm:pt modelId="{E94B3986-A6D7-4490-A7F8-55894E9FF5C8}" type="parTrans" cxnId="{0B49A4C0-BD38-4322-8A55-A6EF65BD04F1}">
      <dgm:prSet/>
      <dgm:spPr/>
      <dgm:t>
        <a:bodyPr/>
        <a:lstStyle/>
        <a:p>
          <a:endParaRPr lang="en-US"/>
        </a:p>
      </dgm:t>
    </dgm:pt>
    <dgm:pt modelId="{03FCC632-51EF-4F87-8206-400232714608}" type="sibTrans" cxnId="{0B49A4C0-BD38-4322-8A55-A6EF65BD04F1}">
      <dgm:prSet/>
      <dgm:spPr/>
      <dgm:t>
        <a:bodyPr/>
        <a:lstStyle/>
        <a:p>
          <a:endParaRPr lang="en-US"/>
        </a:p>
      </dgm:t>
    </dgm:pt>
    <dgm:pt modelId="{EC00BDD7-915C-48C8-9B6A-883313565EB8}">
      <dgm:prSet phldrT="[Text]"/>
      <dgm:spPr/>
      <dgm:t>
        <a:bodyPr/>
        <a:lstStyle/>
        <a:p>
          <a:r>
            <a:rPr lang="en-US" dirty="0"/>
            <a:t>100</a:t>
          </a:r>
        </a:p>
      </dgm:t>
    </dgm:pt>
    <dgm:pt modelId="{3D3D5BB3-5353-473F-8300-05CFFC0879BF}" type="parTrans" cxnId="{14265B17-B460-4768-9768-BA05DAFFF939}">
      <dgm:prSet/>
      <dgm:spPr/>
      <dgm:t>
        <a:bodyPr/>
        <a:lstStyle/>
        <a:p>
          <a:endParaRPr lang="en-US"/>
        </a:p>
      </dgm:t>
    </dgm:pt>
    <dgm:pt modelId="{54A4F9F1-507D-4B1A-AEEB-7411D9268661}" type="sibTrans" cxnId="{14265B17-B460-4768-9768-BA05DAFFF939}">
      <dgm:prSet/>
      <dgm:spPr/>
      <dgm:t>
        <a:bodyPr/>
        <a:lstStyle/>
        <a:p>
          <a:endParaRPr lang="en-US"/>
        </a:p>
      </dgm:t>
    </dgm:pt>
    <dgm:pt modelId="{B85E593C-E455-4D05-B5BB-14440030BF59}">
      <dgm:prSet phldrT="[Text]"/>
      <dgm:spPr/>
      <dgm:t>
        <a:bodyPr/>
        <a:lstStyle/>
        <a:p>
          <a:r>
            <a:rPr lang="en-US" dirty="0"/>
            <a:t>54</a:t>
          </a:r>
        </a:p>
      </dgm:t>
    </dgm:pt>
    <dgm:pt modelId="{7C843D50-3418-4876-8F51-B8DDE4443682}" type="parTrans" cxnId="{34D9DB5E-6462-4AB8-B5FC-550A8138304D}">
      <dgm:prSet/>
      <dgm:spPr/>
      <dgm:t>
        <a:bodyPr/>
        <a:lstStyle/>
        <a:p>
          <a:endParaRPr lang="en-US"/>
        </a:p>
      </dgm:t>
    </dgm:pt>
    <dgm:pt modelId="{FC312BD4-7500-4DBF-BDFD-37F3C34E7D62}" type="sibTrans" cxnId="{34D9DB5E-6462-4AB8-B5FC-550A8138304D}">
      <dgm:prSet/>
      <dgm:spPr/>
      <dgm:t>
        <a:bodyPr/>
        <a:lstStyle/>
        <a:p>
          <a:endParaRPr lang="en-US"/>
        </a:p>
      </dgm:t>
    </dgm:pt>
    <dgm:pt modelId="{94E2FF21-B1BA-4704-AF1C-71B9572BAEC7}">
      <dgm:prSet phldrT="[Text]"/>
      <dgm:spPr/>
      <dgm:t>
        <a:bodyPr/>
        <a:lstStyle/>
        <a:p>
          <a:r>
            <a:rPr lang="en-US" dirty="0"/>
            <a:t>186</a:t>
          </a:r>
        </a:p>
      </dgm:t>
    </dgm:pt>
    <dgm:pt modelId="{621D7289-0224-4E70-B89D-C7DFE363D576}" type="parTrans" cxnId="{9A8D7A40-C416-4664-930F-6F3F96F72141}">
      <dgm:prSet/>
      <dgm:spPr/>
      <dgm:t>
        <a:bodyPr/>
        <a:lstStyle/>
        <a:p>
          <a:endParaRPr lang="en-US"/>
        </a:p>
      </dgm:t>
    </dgm:pt>
    <dgm:pt modelId="{CEC71984-5E80-4B35-BC47-4AD7F33C3433}" type="sibTrans" cxnId="{9A8D7A40-C416-4664-930F-6F3F96F72141}">
      <dgm:prSet/>
      <dgm:spPr/>
      <dgm:t>
        <a:bodyPr/>
        <a:lstStyle/>
        <a:p>
          <a:endParaRPr lang="en-US"/>
        </a:p>
      </dgm:t>
    </dgm:pt>
    <dgm:pt modelId="{271511F7-F3DF-4AC1-A052-7C956D15A7F9}">
      <dgm:prSet phldrT="[Text]"/>
      <dgm:spPr/>
      <dgm:t>
        <a:bodyPr/>
        <a:lstStyle/>
        <a:p>
          <a:r>
            <a:rPr lang="en-US" dirty="0"/>
            <a:t>195</a:t>
          </a:r>
        </a:p>
      </dgm:t>
    </dgm:pt>
    <dgm:pt modelId="{C3F54B56-35A1-436D-98AD-0C941DC501FC}" type="parTrans" cxnId="{7D6AC90B-A348-4688-9293-BC36FEACD24B}">
      <dgm:prSet/>
      <dgm:spPr/>
      <dgm:t>
        <a:bodyPr/>
        <a:lstStyle/>
        <a:p>
          <a:endParaRPr lang="en-US"/>
        </a:p>
      </dgm:t>
    </dgm:pt>
    <dgm:pt modelId="{D9CCA1DA-36DB-4086-8EFA-E74324358D68}" type="sibTrans" cxnId="{7D6AC90B-A348-4688-9293-BC36FEACD24B}">
      <dgm:prSet/>
      <dgm:spPr/>
      <dgm:t>
        <a:bodyPr/>
        <a:lstStyle/>
        <a:p>
          <a:endParaRPr lang="en-US"/>
        </a:p>
      </dgm:t>
    </dgm:pt>
    <dgm:pt modelId="{F03442E2-B1A7-4ABE-B9E4-8156A56EE46B}">
      <dgm:prSet phldrT="[Text]"/>
      <dgm:spPr/>
      <dgm:t>
        <a:bodyPr/>
        <a:lstStyle/>
        <a:p>
          <a:r>
            <a:rPr lang="en-US" dirty="0"/>
            <a:t>1423</a:t>
          </a:r>
        </a:p>
      </dgm:t>
    </dgm:pt>
    <dgm:pt modelId="{5CBD6AC8-1495-4B1E-8579-8911788C83B8}" type="parTrans" cxnId="{2517B99C-C9D4-4539-B97A-BA171B5B6F7B}">
      <dgm:prSet/>
      <dgm:spPr/>
      <dgm:t>
        <a:bodyPr/>
        <a:lstStyle/>
        <a:p>
          <a:endParaRPr lang="en-US"/>
        </a:p>
      </dgm:t>
    </dgm:pt>
    <dgm:pt modelId="{15FD03FA-FC21-4693-AA64-89F4323F9C05}" type="sibTrans" cxnId="{2517B99C-C9D4-4539-B97A-BA171B5B6F7B}">
      <dgm:prSet/>
      <dgm:spPr/>
      <dgm:t>
        <a:bodyPr/>
        <a:lstStyle/>
        <a:p>
          <a:endParaRPr lang="en-US"/>
        </a:p>
      </dgm:t>
    </dgm:pt>
    <dgm:pt modelId="{3E77438C-3434-494B-A886-80A1D7049049}">
      <dgm:prSet phldrT="[Text]"/>
      <dgm:spPr/>
      <dgm:t>
        <a:bodyPr/>
        <a:lstStyle/>
        <a:p>
          <a:r>
            <a:rPr lang="en-US" dirty="0"/>
            <a:t>7833</a:t>
          </a:r>
        </a:p>
      </dgm:t>
    </dgm:pt>
    <dgm:pt modelId="{549BFA8B-C806-48B7-BEAB-DF9058688EDE}" type="parTrans" cxnId="{53CF08FD-6131-4210-A5AB-F22D0FD4E682}">
      <dgm:prSet/>
      <dgm:spPr/>
      <dgm:t>
        <a:bodyPr/>
        <a:lstStyle/>
        <a:p>
          <a:endParaRPr lang="en-US"/>
        </a:p>
      </dgm:t>
    </dgm:pt>
    <dgm:pt modelId="{89DCD711-DFE5-44B5-B54B-D209BDDFB6BC}" type="sibTrans" cxnId="{53CF08FD-6131-4210-A5AB-F22D0FD4E682}">
      <dgm:prSet/>
      <dgm:spPr/>
      <dgm:t>
        <a:bodyPr/>
        <a:lstStyle/>
        <a:p>
          <a:endParaRPr lang="en-US"/>
        </a:p>
      </dgm:t>
    </dgm:pt>
    <dgm:pt modelId="{4BC2F9D5-A55A-4E11-826F-7567CBB08585}">
      <dgm:prSet phldrT="[Text]"/>
      <dgm:spPr/>
      <dgm:t>
        <a:bodyPr/>
        <a:lstStyle/>
        <a:p>
          <a:r>
            <a:rPr lang="en-US" dirty="0"/>
            <a:t>11793</a:t>
          </a:r>
        </a:p>
      </dgm:t>
    </dgm:pt>
    <dgm:pt modelId="{ECFCF0A0-E146-4AAB-A6DC-F00D34318C93}" type="parTrans" cxnId="{4CEF7490-C744-480D-8F15-D6594A855437}">
      <dgm:prSet/>
      <dgm:spPr/>
      <dgm:t>
        <a:bodyPr/>
        <a:lstStyle/>
        <a:p>
          <a:endParaRPr lang="en-US"/>
        </a:p>
      </dgm:t>
    </dgm:pt>
    <dgm:pt modelId="{708B2D8F-0A97-4B46-99A6-4675AA6DC826}" type="sibTrans" cxnId="{4CEF7490-C744-480D-8F15-D6594A855437}">
      <dgm:prSet/>
      <dgm:spPr/>
      <dgm:t>
        <a:bodyPr/>
        <a:lstStyle/>
        <a:p>
          <a:endParaRPr lang="en-US"/>
        </a:p>
      </dgm:t>
    </dgm:pt>
    <dgm:pt modelId="{60AF4686-1D7F-4EB7-8FA6-481B89EF40D7}">
      <dgm:prSet phldrT="[Text]"/>
      <dgm:spPr/>
      <dgm:t>
        <a:bodyPr/>
        <a:lstStyle/>
        <a:p>
          <a:r>
            <a:rPr lang="en-US" dirty="0"/>
            <a:t>2242</a:t>
          </a:r>
        </a:p>
      </dgm:t>
    </dgm:pt>
    <dgm:pt modelId="{0489AC5C-8411-4089-A235-74B58B7EA25D}" type="parTrans" cxnId="{94EBE185-4C4C-4473-9909-364F71A0BB5E}">
      <dgm:prSet/>
      <dgm:spPr/>
      <dgm:t>
        <a:bodyPr/>
        <a:lstStyle/>
        <a:p>
          <a:endParaRPr lang="en-US"/>
        </a:p>
      </dgm:t>
    </dgm:pt>
    <dgm:pt modelId="{067FEA8C-8E3A-4FAA-BD0B-C7A79C35FE4D}" type="sibTrans" cxnId="{94EBE185-4C4C-4473-9909-364F71A0BB5E}">
      <dgm:prSet/>
      <dgm:spPr/>
      <dgm:t>
        <a:bodyPr/>
        <a:lstStyle/>
        <a:p>
          <a:endParaRPr lang="en-US"/>
        </a:p>
      </dgm:t>
    </dgm:pt>
    <dgm:pt modelId="{3428185A-2F41-4A96-AF86-3A37A705C4B0}">
      <dgm:prSet phldrT="[Text]"/>
      <dgm:spPr/>
      <dgm:t>
        <a:bodyPr/>
        <a:lstStyle/>
        <a:p>
          <a:r>
            <a:rPr lang="en-US" dirty="0"/>
            <a:t>350</a:t>
          </a:r>
        </a:p>
      </dgm:t>
    </dgm:pt>
    <dgm:pt modelId="{128D458B-D8B2-4B3D-96DE-54FD3D0A4538}" type="parTrans" cxnId="{942DC531-9A0C-4427-B48A-9E67D74341D4}">
      <dgm:prSet/>
      <dgm:spPr/>
      <dgm:t>
        <a:bodyPr/>
        <a:lstStyle/>
        <a:p>
          <a:endParaRPr lang="en-US"/>
        </a:p>
      </dgm:t>
    </dgm:pt>
    <dgm:pt modelId="{BA07C5DE-2F1E-4756-B134-71462B763EEF}" type="sibTrans" cxnId="{942DC531-9A0C-4427-B48A-9E67D74341D4}">
      <dgm:prSet/>
      <dgm:spPr/>
      <dgm:t>
        <a:bodyPr/>
        <a:lstStyle/>
        <a:p>
          <a:endParaRPr lang="en-US"/>
        </a:p>
      </dgm:t>
    </dgm:pt>
    <dgm:pt modelId="{B9F8BCE8-85DF-4D36-8B67-25D88472767B}" type="pres">
      <dgm:prSet presAssocID="{C9B396E3-EF8F-48A0-80BC-7FB448C38BF2}" presName="Name0" presStyleCnt="0">
        <dgm:presLayoutVars>
          <dgm:dir/>
          <dgm:resizeHandles val="exact"/>
        </dgm:presLayoutVars>
      </dgm:prSet>
      <dgm:spPr/>
    </dgm:pt>
    <dgm:pt modelId="{7F4DF067-4EEE-4862-BE3D-4E5BD9F5E10D}" type="pres">
      <dgm:prSet presAssocID="{5A71FD82-2532-49EE-9D47-7F36C60FF6B1}" presName="composite" presStyleCnt="0"/>
      <dgm:spPr/>
    </dgm:pt>
    <dgm:pt modelId="{81E5D16A-7487-4972-A1AB-1C24D91B0CFB}" type="pres">
      <dgm:prSet presAssocID="{5A71FD82-2532-49EE-9D47-7F36C60FF6B1}" presName="rect1" presStyleLbl="bgShp" presStyleIdx="0" presStyleCnt="1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15A14253-5795-40DD-A796-F1203AFF54A9}" type="pres">
      <dgm:prSet presAssocID="{5A71FD82-2532-49EE-9D47-7F36C60FF6B1}" presName="rect2" presStyleLbl="trBgShp" presStyleIdx="0" presStyleCnt="15">
        <dgm:presLayoutVars>
          <dgm:bulletEnabled val="1"/>
        </dgm:presLayoutVars>
      </dgm:prSet>
      <dgm:spPr/>
    </dgm:pt>
    <dgm:pt modelId="{865AB7AB-0FB7-4593-BC67-0CEBF9061460}" type="pres">
      <dgm:prSet presAssocID="{0F53EDBE-FF58-4715-BB14-F08AE1741F4B}" presName="sibTrans" presStyleCnt="0"/>
      <dgm:spPr/>
    </dgm:pt>
    <dgm:pt modelId="{282A7EF1-5CD2-447D-BD27-6DCE818EF2B5}" type="pres">
      <dgm:prSet presAssocID="{BDFC8984-955B-402B-9E41-C2C29BAD36EC}" presName="composite" presStyleCnt="0"/>
      <dgm:spPr/>
    </dgm:pt>
    <dgm:pt modelId="{17D3AA1A-5FE7-423F-886D-B5B8677E889E}" type="pres">
      <dgm:prSet presAssocID="{BDFC8984-955B-402B-9E41-C2C29BAD36EC}" presName="rect1" presStyleLbl="bgShp" presStyleIdx="1" presStyleCnt="1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0937E70A-2412-45CB-B261-C645F695D6C0}" type="pres">
      <dgm:prSet presAssocID="{BDFC8984-955B-402B-9E41-C2C29BAD36EC}" presName="rect2" presStyleLbl="trBgShp" presStyleIdx="1" presStyleCnt="15">
        <dgm:presLayoutVars>
          <dgm:bulletEnabled val="1"/>
        </dgm:presLayoutVars>
      </dgm:prSet>
      <dgm:spPr/>
    </dgm:pt>
    <dgm:pt modelId="{B6021F2C-650A-4D5C-962B-60F8B69CB527}" type="pres">
      <dgm:prSet presAssocID="{1FA694D1-A8C3-468D-80C4-A6A0C9AFB2F8}" presName="sibTrans" presStyleCnt="0"/>
      <dgm:spPr/>
    </dgm:pt>
    <dgm:pt modelId="{620C4C95-2A43-4048-BD10-85851DB10BAA}" type="pres">
      <dgm:prSet presAssocID="{933B8B07-B526-438C-952B-2276F1EDE347}" presName="composite" presStyleCnt="0"/>
      <dgm:spPr/>
    </dgm:pt>
    <dgm:pt modelId="{E65FBD54-8E73-4932-A7E2-5AC80C495FA6}" type="pres">
      <dgm:prSet presAssocID="{933B8B07-B526-438C-952B-2276F1EDE347}" presName="rect1" presStyleLbl="bgShp" presStyleIdx="2" presStyleCnt="1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D1AF909E-4740-4004-884C-D0D0BE980DF4}" type="pres">
      <dgm:prSet presAssocID="{933B8B07-B526-438C-952B-2276F1EDE347}" presName="rect2" presStyleLbl="trBgShp" presStyleIdx="2" presStyleCnt="15">
        <dgm:presLayoutVars>
          <dgm:bulletEnabled val="1"/>
        </dgm:presLayoutVars>
      </dgm:prSet>
      <dgm:spPr/>
    </dgm:pt>
    <dgm:pt modelId="{BFE2A211-ABF8-4486-9525-7FFC2E8A363E}" type="pres">
      <dgm:prSet presAssocID="{DA89B5AC-DC0C-4450-B2E0-0FCF38DAE22E}" presName="sibTrans" presStyleCnt="0"/>
      <dgm:spPr/>
    </dgm:pt>
    <dgm:pt modelId="{4C235027-6D37-4502-936C-413EDDAC27F9}" type="pres">
      <dgm:prSet presAssocID="{5A0876FA-07EF-4EEC-A57A-8B755CA47585}" presName="composite" presStyleCnt="0"/>
      <dgm:spPr/>
    </dgm:pt>
    <dgm:pt modelId="{0FB01622-6EBF-4633-AFDE-D7571DCAB76C}" type="pres">
      <dgm:prSet presAssocID="{5A0876FA-07EF-4EEC-A57A-8B755CA47585}" presName="rect1" presStyleLbl="bgShp" presStyleIdx="3" presStyleCnt="1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987D959D-96BD-4858-BCE8-ABA5CC365AD9}" type="pres">
      <dgm:prSet presAssocID="{5A0876FA-07EF-4EEC-A57A-8B755CA47585}" presName="rect2" presStyleLbl="trBgShp" presStyleIdx="3" presStyleCnt="15">
        <dgm:presLayoutVars>
          <dgm:bulletEnabled val="1"/>
        </dgm:presLayoutVars>
      </dgm:prSet>
      <dgm:spPr/>
    </dgm:pt>
    <dgm:pt modelId="{9140A28B-DDB3-4E18-A532-8AB770E395F4}" type="pres">
      <dgm:prSet presAssocID="{03FCC632-51EF-4F87-8206-400232714608}" presName="sibTrans" presStyleCnt="0"/>
      <dgm:spPr/>
    </dgm:pt>
    <dgm:pt modelId="{406C700E-8630-4E13-8A6B-FA202331822A}" type="pres">
      <dgm:prSet presAssocID="{12A52CCD-52BA-41F9-9315-EC27794A3464}" presName="composite" presStyleCnt="0"/>
      <dgm:spPr/>
    </dgm:pt>
    <dgm:pt modelId="{944FA194-465C-4C64-9ED7-3B9A86C0708B}" type="pres">
      <dgm:prSet presAssocID="{12A52CCD-52BA-41F9-9315-EC27794A3464}" presName="rect1" presStyleLbl="bgShp" presStyleIdx="4" presStyleCnt="1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095612AB-C328-4EF6-884E-5BBD93531AE4}" type="pres">
      <dgm:prSet presAssocID="{12A52CCD-52BA-41F9-9315-EC27794A3464}" presName="rect2" presStyleLbl="trBgShp" presStyleIdx="4" presStyleCnt="15">
        <dgm:presLayoutVars>
          <dgm:bulletEnabled val="1"/>
        </dgm:presLayoutVars>
      </dgm:prSet>
      <dgm:spPr/>
    </dgm:pt>
    <dgm:pt modelId="{4F0A8D94-CFBE-49AA-B7AA-534849448BE8}" type="pres">
      <dgm:prSet presAssocID="{EA3E0838-EDF5-40A3-AC0A-59CFE88EB122}" presName="sibTrans" presStyleCnt="0"/>
      <dgm:spPr/>
    </dgm:pt>
    <dgm:pt modelId="{F671C626-9E82-4D95-8C47-0F52CF50C742}" type="pres">
      <dgm:prSet presAssocID="{B85E593C-E455-4D05-B5BB-14440030BF59}" presName="composite" presStyleCnt="0"/>
      <dgm:spPr/>
    </dgm:pt>
    <dgm:pt modelId="{8CEE91A6-7613-4028-A68A-97C0087FDC4B}" type="pres">
      <dgm:prSet presAssocID="{B85E593C-E455-4D05-B5BB-14440030BF59}" presName="rect1" presStyleLbl="bgShp" presStyleIdx="5" presStyleCnt="1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DB55AA83-9743-40A4-9A3A-0D64DD753F1E}" type="pres">
      <dgm:prSet presAssocID="{B85E593C-E455-4D05-B5BB-14440030BF59}" presName="rect2" presStyleLbl="trBgShp" presStyleIdx="5" presStyleCnt="15">
        <dgm:presLayoutVars>
          <dgm:bulletEnabled val="1"/>
        </dgm:presLayoutVars>
      </dgm:prSet>
      <dgm:spPr/>
    </dgm:pt>
    <dgm:pt modelId="{3ACB612E-E6A2-46E3-AB16-57A3BC036C2D}" type="pres">
      <dgm:prSet presAssocID="{FC312BD4-7500-4DBF-BDFD-37F3C34E7D62}" presName="sibTrans" presStyleCnt="0"/>
      <dgm:spPr/>
    </dgm:pt>
    <dgm:pt modelId="{94E48DCC-90ED-4EA9-9FF3-DF3A5ADBAA8C}" type="pres">
      <dgm:prSet presAssocID="{8C421BE6-CCF6-457D-840D-2B210978BADB}" presName="composite" presStyleCnt="0"/>
      <dgm:spPr/>
    </dgm:pt>
    <dgm:pt modelId="{83CD2F0E-466F-467C-BCF1-1F6109DB44E0}" type="pres">
      <dgm:prSet presAssocID="{8C421BE6-CCF6-457D-840D-2B210978BADB}" presName="rect1" presStyleLbl="bgShp" presStyleIdx="6" presStyleCnt="1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3362119B-C206-4167-8EA3-3F522271CDC0}" type="pres">
      <dgm:prSet presAssocID="{8C421BE6-CCF6-457D-840D-2B210978BADB}" presName="rect2" presStyleLbl="trBgShp" presStyleIdx="6" presStyleCnt="15">
        <dgm:presLayoutVars>
          <dgm:bulletEnabled val="1"/>
        </dgm:presLayoutVars>
      </dgm:prSet>
      <dgm:spPr/>
    </dgm:pt>
    <dgm:pt modelId="{AC689520-93E5-4FD3-85C9-A4C778D2AB3E}" type="pres">
      <dgm:prSet presAssocID="{F5FD28E7-7B1B-4066-9628-2AC5D333AEE0}" presName="sibTrans" presStyleCnt="0"/>
      <dgm:spPr/>
    </dgm:pt>
    <dgm:pt modelId="{071811DC-8837-4644-B84F-062A28271AF6}" type="pres">
      <dgm:prSet presAssocID="{EC00BDD7-915C-48C8-9B6A-883313565EB8}" presName="composite" presStyleCnt="0"/>
      <dgm:spPr/>
    </dgm:pt>
    <dgm:pt modelId="{90904BCD-2282-48AF-8BA6-FF47B0B67E98}" type="pres">
      <dgm:prSet presAssocID="{EC00BDD7-915C-48C8-9B6A-883313565EB8}" presName="rect1" presStyleLbl="bgShp" presStyleIdx="7" presStyleCnt="15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C1ECD20-C887-4208-A0BE-05F232251F80}" type="pres">
      <dgm:prSet presAssocID="{EC00BDD7-915C-48C8-9B6A-883313565EB8}" presName="rect2" presStyleLbl="trBgShp" presStyleIdx="7" presStyleCnt="15">
        <dgm:presLayoutVars>
          <dgm:bulletEnabled val="1"/>
        </dgm:presLayoutVars>
      </dgm:prSet>
      <dgm:spPr/>
    </dgm:pt>
    <dgm:pt modelId="{39ACB4A3-1F25-4D3D-A855-1DE8B4128BD5}" type="pres">
      <dgm:prSet presAssocID="{54A4F9F1-507D-4B1A-AEEB-7411D9268661}" presName="sibTrans" presStyleCnt="0"/>
      <dgm:spPr/>
    </dgm:pt>
    <dgm:pt modelId="{2AEED8BE-6C5D-460E-B31B-7F8DC94EE23F}" type="pres">
      <dgm:prSet presAssocID="{94E2FF21-B1BA-4704-AF1C-71B9572BAEC7}" presName="composite" presStyleCnt="0"/>
      <dgm:spPr/>
    </dgm:pt>
    <dgm:pt modelId="{EDBDFF9C-F37E-4B53-863B-3F1C4993870D}" type="pres">
      <dgm:prSet presAssocID="{94E2FF21-B1BA-4704-AF1C-71B9572BAEC7}" presName="rect1" presStyleLbl="bgShp" presStyleIdx="8" presStyleCnt="1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5E0B2E17-4F9B-4E84-8957-0A9B79F4EC44}" type="pres">
      <dgm:prSet presAssocID="{94E2FF21-B1BA-4704-AF1C-71B9572BAEC7}" presName="rect2" presStyleLbl="trBgShp" presStyleIdx="8" presStyleCnt="15">
        <dgm:presLayoutVars>
          <dgm:bulletEnabled val="1"/>
        </dgm:presLayoutVars>
      </dgm:prSet>
      <dgm:spPr/>
    </dgm:pt>
    <dgm:pt modelId="{56113539-245B-4776-93A2-56612D635799}" type="pres">
      <dgm:prSet presAssocID="{CEC71984-5E80-4B35-BC47-4AD7F33C3433}" presName="sibTrans" presStyleCnt="0"/>
      <dgm:spPr/>
    </dgm:pt>
    <dgm:pt modelId="{14622B01-8A09-41A5-971D-522CFCADB65A}" type="pres">
      <dgm:prSet presAssocID="{271511F7-F3DF-4AC1-A052-7C956D15A7F9}" presName="composite" presStyleCnt="0"/>
      <dgm:spPr/>
    </dgm:pt>
    <dgm:pt modelId="{14B4C82E-1078-40E4-A05D-09C4B951E67F}" type="pres">
      <dgm:prSet presAssocID="{271511F7-F3DF-4AC1-A052-7C956D15A7F9}" presName="rect1" presStyleLbl="bgShp" presStyleIdx="9" presStyleCnt="15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2F62D24D-B9AA-42DC-8237-A04E1F43E676}" type="pres">
      <dgm:prSet presAssocID="{271511F7-F3DF-4AC1-A052-7C956D15A7F9}" presName="rect2" presStyleLbl="trBgShp" presStyleIdx="9" presStyleCnt="15">
        <dgm:presLayoutVars>
          <dgm:bulletEnabled val="1"/>
        </dgm:presLayoutVars>
      </dgm:prSet>
      <dgm:spPr/>
    </dgm:pt>
    <dgm:pt modelId="{AD71620F-64B4-4BB6-815E-6C3C638D5B65}" type="pres">
      <dgm:prSet presAssocID="{D9CCA1DA-36DB-4086-8EFA-E74324358D68}" presName="sibTrans" presStyleCnt="0"/>
      <dgm:spPr/>
    </dgm:pt>
    <dgm:pt modelId="{F612771A-27BB-4ED2-BA73-9B3F76A3020E}" type="pres">
      <dgm:prSet presAssocID="{3428185A-2F41-4A96-AF86-3A37A705C4B0}" presName="composite" presStyleCnt="0"/>
      <dgm:spPr/>
    </dgm:pt>
    <dgm:pt modelId="{2B76E4DF-3899-43C6-9755-3B3849BEDA8D}" type="pres">
      <dgm:prSet presAssocID="{3428185A-2F41-4A96-AF86-3A37A705C4B0}" presName="rect1" presStyleLbl="bgShp" presStyleIdx="10" presStyleCnt="15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4DC07AD2-78F2-4526-9A45-C8572DC652DE}" type="pres">
      <dgm:prSet presAssocID="{3428185A-2F41-4A96-AF86-3A37A705C4B0}" presName="rect2" presStyleLbl="trBgShp" presStyleIdx="10" presStyleCnt="15">
        <dgm:presLayoutVars>
          <dgm:bulletEnabled val="1"/>
        </dgm:presLayoutVars>
      </dgm:prSet>
      <dgm:spPr/>
    </dgm:pt>
    <dgm:pt modelId="{5D285DC0-8B27-485E-A5A0-8088994BF3FE}" type="pres">
      <dgm:prSet presAssocID="{BA07C5DE-2F1E-4756-B134-71462B763EEF}" presName="sibTrans" presStyleCnt="0"/>
      <dgm:spPr/>
    </dgm:pt>
    <dgm:pt modelId="{25C17720-B3AB-44F8-82B5-CDE7C27C12F9}" type="pres">
      <dgm:prSet presAssocID="{F03442E2-B1A7-4ABE-B9E4-8156A56EE46B}" presName="composite" presStyleCnt="0"/>
      <dgm:spPr/>
    </dgm:pt>
    <dgm:pt modelId="{5ABD36C9-E3F4-4511-A46B-7CFF62F939F4}" type="pres">
      <dgm:prSet presAssocID="{F03442E2-B1A7-4ABE-B9E4-8156A56EE46B}" presName="rect1" presStyleLbl="bgShp" presStyleIdx="11" presStyleCnt="15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959D8729-B424-45BE-B85D-0C98E619B54F}" type="pres">
      <dgm:prSet presAssocID="{F03442E2-B1A7-4ABE-B9E4-8156A56EE46B}" presName="rect2" presStyleLbl="trBgShp" presStyleIdx="11" presStyleCnt="15">
        <dgm:presLayoutVars>
          <dgm:bulletEnabled val="1"/>
        </dgm:presLayoutVars>
      </dgm:prSet>
      <dgm:spPr/>
    </dgm:pt>
    <dgm:pt modelId="{B8743D6C-F082-4074-98F2-06D1B6908071}" type="pres">
      <dgm:prSet presAssocID="{15FD03FA-FC21-4693-AA64-89F4323F9C05}" presName="sibTrans" presStyleCnt="0"/>
      <dgm:spPr/>
    </dgm:pt>
    <dgm:pt modelId="{8F949F99-07D2-4960-9BAB-1C7B4B6BCCBE}" type="pres">
      <dgm:prSet presAssocID="{60AF4686-1D7F-4EB7-8FA6-481B89EF40D7}" presName="composite" presStyleCnt="0"/>
      <dgm:spPr/>
    </dgm:pt>
    <dgm:pt modelId="{18097469-BFED-4106-B23D-672022F60CEA}" type="pres">
      <dgm:prSet presAssocID="{60AF4686-1D7F-4EB7-8FA6-481B89EF40D7}" presName="rect1" presStyleLbl="bgShp" presStyleIdx="12" presStyleCnt="15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521E0D8E-C0E6-4E87-91DE-5EAEA345003D}" type="pres">
      <dgm:prSet presAssocID="{60AF4686-1D7F-4EB7-8FA6-481B89EF40D7}" presName="rect2" presStyleLbl="trBgShp" presStyleIdx="12" presStyleCnt="15">
        <dgm:presLayoutVars>
          <dgm:bulletEnabled val="1"/>
        </dgm:presLayoutVars>
      </dgm:prSet>
      <dgm:spPr/>
    </dgm:pt>
    <dgm:pt modelId="{F34CBCC2-CA18-4B80-BF8A-1951D2E4F9C8}" type="pres">
      <dgm:prSet presAssocID="{067FEA8C-8E3A-4FAA-BD0B-C7A79C35FE4D}" presName="sibTrans" presStyleCnt="0"/>
      <dgm:spPr/>
    </dgm:pt>
    <dgm:pt modelId="{0E2F4719-65CA-4182-A286-69F93AFA988B}" type="pres">
      <dgm:prSet presAssocID="{3E77438C-3434-494B-A886-80A1D7049049}" presName="composite" presStyleCnt="0"/>
      <dgm:spPr/>
    </dgm:pt>
    <dgm:pt modelId="{8E732AC7-8151-4C2B-A673-2554B2822AAA}" type="pres">
      <dgm:prSet presAssocID="{3E77438C-3434-494B-A886-80A1D7049049}" presName="rect1" presStyleLbl="bgShp" presStyleIdx="13" presStyleCnt="15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D914465A-4CE8-48A5-A6E0-D51F8277C274}" type="pres">
      <dgm:prSet presAssocID="{3E77438C-3434-494B-A886-80A1D7049049}" presName="rect2" presStyleLbl="trBgShp" presStyleIdx="13" presStyleCnt="15">
        <dgm:presLayoutVars>
          <dgm:bulletEnabled val="1"/>
        </dgm:presLayoutVars>
      </dgm:prSet>
      <dgm:spPr/>
    </dgm:pt>
    <dgm:pt modelId="{ADFFF87E-E411-4D62-B2DD-061E183FDC16}" type="pres">
      <dgm:prSet presAssocID="{89DCD711-DFE5-44B5-B54B-D209BDDFB6BC}" presName="sibTrans" presStyleCnt="0"/>
      <dgm:spPr/>
    </dgm:pt>
    <dgm:pt modelId="{C00ACE31-BC8A-469C-8402-53F287F517AF}" type="pres">
      <dgm:prSet presAssocID="{4BC2F9D5-A55A-4E11-826F-7567CBB08585}" presName="composite" presStyleCnt="0"/>
      <dgm:spPr/>
    </dgm:pt>
    <dgm:pt modelId="{46ABCC40-8B50-450D-8689-8436FCD8B585}" type="pres">
      <dgm:prSet presAssocID="{4BC2F9D5-A55A-4E11-826F-7567CBB08585}" presName="rect1" presStyleLbl="bgShp" presStyleIdx="14" presStyleCnt="15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0D36676B-2E2D-4D99-8D5A-D71F81F1488A}" type="pres">
      <dgm:prSet presAssocID="{4BC2F9D5-A55A-4E11-826F-7567CBB08585}" presName="rect2" presStyleLbl="trBgShp" presStyleIdx="14" presStyleCnt="15">
        <dgm:presLayoutVars>
          <dgm:bulletEnabled val="1"/>
        </dgm:presLayoutVars>
      </dgm:prSet>
      <dgm:spPr/>
    </dgm:pt>
  </dgm:ptLst>
  <dgm:cxnLst>
    <dgm:cxn modelId="{492D5E00-24AF-4F4C-B512-44CE627AF559}" type="presOf" srcId="{BDFC8984-955B-402B-9E41-C2C29BAD36EC}" destId="{0937E70A-2412-45CB-B261-C645F695D6C0}" srcOrd="0" destOrd="0" presId="urn:microsoft.com/office/officeart/2008/layout/BendingPictureSemiTransparentText"/>
    <dgm:cxn modelId="{7D6AC90B-A348-4688-9293-BC36FEACD24B}" srcId="{C9B396E3-EF8F-48A0-80BC-7FB448C38BF2}" destId="{271511F7-F3DF-4AC1-A052-7C956D15A7F9}" srcOrd="9" destOrd="0" parTransId="{C3F54B56-35A1-436D-98AD-0C941DC501FC}" sibTransId="{D9CCA1DA-36DB-4086-8EFA-E74324358D68}"/>
    <dgm:cxn modelId="{F4638412-7FCA-493B-B18C-0EEEDFD3B3F8}" type="presOf" srcId="{5A71FD82-2532-49EE-9D47-7F36C60FF6B1}" destId="{15A14253-5795-40DD-A796-F1203AFF54A9}" srcOrd="0" destOrd="0" presId="urn:microsoft.com/office/officeart/2008/layout/BendingPictureSemiTransparentText"/>
    <dgm:cxn modelId="{8258B113-105E-4575-9F34-1A4552CEFD63}" type="presOf" srcId="{3428185A-2F41-4A96-AF86-3A37A705C4B0}" destId="{4DC07AD2-78F2-4526-9A45-C8572DC652DE}" srcOrd="0" destOrd="0" presId="urn:microsoft.com/office/officeart/2008/layout/BendingPictureSemiTransparentText"/>
    <dgm:cxn modelId="{14265B17-B460-4768-9768-BA05DAFFF939}" srcId="{C9B396E3-EF8F-48A0-80BC-7FB448C38BF2}" destId="{EC00BDD7-915C-48C8-9B6A-883313565EB8}" srcOrd="7" destOrd="0" parTransId="{3D3D5BB3-5353-473F-8300-05CFFC0879BF}" sibTransId="{54A4F9F1-507D-4B1A-AEEB-7411D9268661}"/>
    <dgm:cxn modelId="{5B25D91A-79BE-48E7-AE16-A2A7E0ECF728}" srcId="{C9B396E3-EF8F-48A0-80BC-7FB448C38BF2}" destId="{5A71FD82-2532-49EE-9D47-7F36C60FF6B1}" srcOrd="0" destOrd="0" parTransId="{80CF44C7-2079-492A-A56B-E3D32AD9FBED}" sibTransId="{0F53EDBE-FF58-4715-BB14-F08AE1741F4B}"/>
    <dgm:cxn modelId="{942DC531-9A0C-4427-B48A-9E67D74341D4}" srcId="{C9B396E3-EF8F-48A0-80BC-7FB448C38BF2}" destId="{3428185A-2F41-4A96-AF86-3A37A705C4B0}" srcOrd="10" destOrd="0" parTransId="{128D458B-D8B2-4B3D-96DE-54FD3D0A4538}" sibTransId="{BA07C5DE-2F1E-4756-B134-71462B763EEF}"/>
    <dgm:cxn modelId="{B8B80F39-0610-4176-991D-08CC78E31754}" type="presOf" srcId="{60AF4686-1D7F-4EB7-8FA6-481B89EF40D7}" destId="{521E0D8E-C0E6-4E87-91DE-5EAEA345003D}" srcOrd="0" destOrd="0" presId="urn:microsoft.com/office/officeart/2008/layout/BendingPictureSemiTransparentText"/>
    <dgm:cxn modelId="{780E943E-4A51-4923-8174-CEA07533CED8}" type="presOf" srcId="{4BC2F9D5-A55A-4E11-826F-7567CBB08585}" destId="{0D36676B-2E2D-4D99-8D5A-D71F81F1488A}" srcOrd="0" destOrd="0" presId="urn:microsoft.com/office/officeart/2008/layout/BendingPictureSemiTransparentText"/>
    <dgm:cxn modelId="{9A8D7A40-C416-4664-930F-6F3F96F72141}" srcId="{C9B396E3-EF8F-48A0-80BC-7FB448C38BF2}" destId="{94E2FF21-B1BA-4704-AF1C-71B9572BAEC7}" srcOrd="8" destOrd="0" parTransId="{621D7289-0224-4E70-B89D-C7DFE363D576}" sibTransId="{CEC71984-5E80-4B35-BC47-4AD7F33C3433}"/>
    <dgm:cxn modelId="{34D9DB5E-6462-4AB8-B5FC-550A8138304D}" srcId="{C9B396E3-EF8F-48A0-80BC-7FB448C38BF2}" destId="{B85E593C-E455-4D05-B5BB-14440030BF59}" srcOrd="5" destOrd="0" parTransId="{7C843D50-3418-4876-8F51-B8DDE4443682}" sibTransId="{FC312BD4-7500-4DBF-BDFD-37F3C34E7D62}"/>
    <dgm:cxn modelId="{D63A9C43-1F81-4EF8-BADA-7DE20B6E257D}" type="presOf" srcId="{94E2FF21-B1BA-4704-AF1C-71B9572BAEC7}" destId="{5E0B2E17-4F9B-4E84-8957-0A9B79F4EC44}" srcOrd="0" destOrd="0" presId="urn:microsoft.com/office/officeart/2008/layout/BendingPictureSemiTransparentText"/>
    <dgm:cxn modelId="{406E704A-2839-42C8-BADA-0499DD87509D}" type="presOf" srcId="{12A52CCD-52BA-41F9-9315-EC27794A3464}" destId="{095612AB-C328-4EF6-884E-5BBD93531AE4}" srcOrd="0" destOrd="0" presId="urn:microsoft.com/office/officeart/2008/layout/BendingPictureSemiTransparentText"/>
    <dgm:cxn modelId="{03DD8B56-D630-4ED9-962E-8058280A8A60}" srcId="{C9B396E3-EF8F-48A0-80BC-7FB448C38BF2}" destId="{933B8B07-B526-438C-952B-2276F1EDE347}" srcOrd="2" destOrd="0" parTransId="{F6AE6D38-326A-46DF-9ED0-926B46E0899F}" sibTransId="{DA89B5AC-DC0C-4450-B2E0-0FCF38DAE22E}"/>
    <dgm:cxn modelId="{78A78677-1452-4A2D-8BA5-D1FD7B04AADF}" type="presOf" srcId="{8C421BE6-CCF6-457D-840D-2B210978BADB}" destId="{3362119B-C206-4167-8EA3-3F522271CDC0}" srcOrd="0" destOrd="0" presId="urn:microsoft.com/office/officeart/2008/layout/BendingPictureSemiTransparentText"/>
    <dgm:cxn modelId="{78487A84-7124-4EAA-B1BA-8994374CC590}" srcId="{C9B396E3-EF8F-48A0-80BC-7FB448C38BF2}" destId="{12A52CCD-52BA-41F9-9315-EC27794A3464}" srcOrd="4" destOrd="0" parTransId="{CADB0CD1-2587-4015-BE0A-8541BC3AB46F}" sibTransId="{EA3E0838-EDF5-40A3-AC0A-59CFE88EB122}"/>
    <dgm:cxn modelId="{94EBE185-4C4C-4473-9909-364F71A0BB5E}" srcId="{C9B396E3-EF8F-48A0-80BC-7FB448C38BF2}" destId="{60AF4686-1D7F-4EB7-8FA6-481B89EF40D7}" srcOrd="12" destOrd="0" parTransId="{0489AC5C-8411-4089-A235-74B58B7EA25D}" sibTransId="{067FEA8C-8E3A-4FAA-BD0B-C7A79C35FE4D}"/>
    <dgm:cxn modelId="{573B668A-281B-4B13-9CF2-DBCFEE2E7CD2}" type="presOf" srcId="{5A0876FA-07EF-4EEC-A57A-8B755CA47585}" destId="{987D959D-96BD-4858-BCE8-ABA5CC365AD9}" srcOrd="0" destOrd="0" presId="urn:microsoft.com/office/officeart/2008/layout/BendingPictureSemiTransparentText"/>
    <dgm:cxn modelId="{79D6588E-38C4-48EA-BAF2-602EBEDFD887}" type="presOf" srcId="{271511F7-F3DF-4AC1-A052-7C956D15A7F9}" destId="{2F62D24D-B9AA-42DC-8237-A04E1F43E676}" srcOrd="0" destOrd="0" presId="urn:microsoft.com/office/officeart/2008/layout/BendingPictureSemiTransparentText"/>
    <dgm:cxn modelId="{60606B8F-FA37-4D93-93D3-F090FA33062D}" type="presOf" srcId="{B85E593C-E455-4D05-B5BB-14440030BF59}" destId="{DB55AA83-9743-40A4-9A3A-0D64DD753F1E}" srcOrd="0" destOrd="0" presId="urn:microsoft.com/office/officeart/2008/layout/BendingPictureSemiTransparentText"/>
    <dgm:cxn modelId="{4CEF7490-C744-480D-8F15-D6594A855437}" srcId="{C9B396E3-EF8F-48A0-80BC-7FB448C38BF2}" destId="{4BC2F9D5-A55A-4E11-826F-7567CBB08585}" srcOrd="14" destOrd="0" parTransId="{ECFCF0A0-E146-4AAB-A6DC-F00D34318C93}" sibTransId="{708B2D8F-0A97-4B46-99A6-4675AA6DC826}"/>
    <dgm:cxn modelId="{2517B99C-C9D4-4539-B97A-BA171B5B6F7B}" srcId="{C9B396E3-EF8F-48A0-80BC-7FB448C38BF2}" destId="{F03442E2-B1A7-4ABE-B9E4-8156A56EE46B}" srcOrd="11" destOrd="0" parTransId="{5CBD6AC8-1495-4B1E-8579-8911788C83B8}" sibTransId="{15FD03FA-FC21-4693-AA64-89F4323F9C05}"/>
    <dgm:cxn modelId="{BD0158B7-1ED8-4299-91A5-638C327775C0}" type="presOf" srcId="{933B8B07-B526-438C-952B-2276F1EDE347}" destId="{D1AF909E-4740-4004-884C-D0D0BE980DF4}" srcOrd="0" destOrd="0" presId="urn:microsoft.com/office/officeart/2008/layout/BendingPictureSemiTransparentText"/>
    <dgm:cxn modelId="{DB96DABC-56B3-4920-9081-60977851188A}" srcId="{C9B396E3-EF8F-48A0-80BC-7FB448C38BF2}" destId="{BDFC8984-955B-402B-9E41-C2C29BAD36EC}" srcOrd="1" destOrd="0" parTransId="{C2C60AC6-1ED4-4446-BE25-B10F8C27CD95}" sibTransId="{1FA694D1-A8C3-468D-80C4-A6A0C9AFB2F8}"/>
    <dgm:cxn modelId="{0B49A4C0-BD38-4322-8A55-A6EF65BD04F1}" srcId="{C9B396E3-EF8F-48A0-80BC-7FB448C38BF2}" destId="{5A0876FA-07EF-4EEC-A57A-8B755CA47585}" srcOrd="3" destOrd="0" parTransId="{E94B3986-A6D7-4490-A7F8-55894E9FF5C8}" sibTransId="{03FCC632-51EF-4F87-8206-400232714608}"/>
    <dgm:cxn modelId="{E8B291C4-E645-422B-872A-DBBA71B91849}" srcId="{C9B396E3-EF8F-48A0-80BC-7FB448C38BF2}" destId="{8C421BE6-CCF6-457D-840D-2B210978BADB}" srcOrd="6" destOrd="0" parTransId="{875E8CDF-C477-4BF4-A64B-655DFAC785D7}" sibTransId="{F5FD28E7-7B1B-4066-9628-2AC5D333AEE0}"/>
    <dgm:cxn modelId="{2DEA2ADF-A194-4F14-AD92-3344CC854934}" type="presOf" srcId="{3E77438C-3434-494B-A886-80A1D7049049}" destId="{D914465A-4CE8-48A5-A6E0-D51F8277C274}" srcOrd="0" destOrd="0" presId="urn:microsoft.com/office/officeart/2008/layout/BendingPictureSemiTransparentText"/>
    <dgm:cxn modelId="{73B06FE1-1CF1-4E3E-BBA0-CC5613A8957E}" type="presOf" srcId="{F03442E2-B1A7-4ABE-B9E4-8156A56EE46B}" destId="{959D8729-B424-45BE-B85D-0C98E619B54F}" srcOrd="0" destOrd="0" presId="urn:microsoft.com/office/officeart/2008/layout/BendingPictureSemiTransparentText"/>
    <dgm:cxn modelId="{EF0570E6-FE82-465F-A753-C6BE361548FA}" type="presOf" srcId="{C9B396E3-EF8F-48A0-80BC-7FB448C38BF2}" destId="{B9F8BCE8-85DF-4D36-8B67-25D88472767B}" srcOrd="0" destOrd="0" presId="urn:microsoft.com/office/officeart/2008/layout/BendingPictureSemiTransparentText"/>
    <dgm:cxn modelId="{1BB0D1EC-A586-4464-9696-7FCEA8E9C29D}" type="presOf" srcId="{EC00BDD7-915C-48C8-9B6A-883313565EB8}" destId="{4C1ECD20-C887-4208-A0BE-05F232251F80}" srcOrd="0" destOrd="0" presId="urn:microsoft.com/office/officeart/2008/layout/BendingPictureSemiTransparentText"/>
    <dgm:cxn modelId="{53CF08FD-6131-4210-A5AB-F22D0FD4E682}" srcId="{C9B396E3-EF8F-48A0-80BC-7FB448C38BF2}" destId="{3E77438C-3434-494B-A886-80A1D7049049}" srcOrd="13" destOrd="0" parTransId="{549BFA8B-C806-48B7-BEAB-DF9058688EDE}" sibTransId="{89DCD711-DFE5-44B5-B54B-D209BDDFB6BC}"/>
    <dgm:cxn modelId="{785E2C11-6D7A-4DCD-91B1-3C81FD25146A}" type="presParOf" srcId="{B9F8BCE8-85DF-4D36-8B67-25D88472767B}" destId="{7F4DF067-4EEE-4862-BE3D-4E5BD9F5E10D}" srcOrd="0" destOrd="0" presId="urn:microsoft.com/office/officeart/2008/layout/BendingPictureSemiTransparentText"/>
    <dgm:cxn modelId="{63807149-44ED-49D1-BD0B-C62870C2A4B3}" type="presParOf" srcId="{7F4DF067-4EEE-4862-BE3D-4E5BD9F5E10D}" destId="{81E5D16A-7487-4972-A1AB-1C24D91B0CFB}" srcOrd="0" destOrd="0" presId="urn:microsoft.com/office/officeart/2008/layout/BendingPictureSemiTransparentText"/>
    <dgm:cxn modelId="{B58BF84B-19D5-4B68-A03D-630C0C9766D8}" type="presParOf" srcId="{7F4DF067-4EEE-4862-BE3D-4E5BD9F5E10D}" destId="{15A14253-5795-40DD-A796-F1203AFF54A9}" srcOrd="1" destOrd="0" presId="urn:microsoft.com/office/officeart/2008/layout/BendingPictureSemiTransparentText"/>
    <dgm:cxn modelId="{D26BE536-9223-4DB9-B5D8-C02ED61912C0}" type="presParOf" srcId="{B9F8BCE8-85DF-4D36-8B67-25D88472767B}" destId="{865AB7AB-0FB7-4593-BC67-0CEBF9061460}" srcOrd="1" destOrd="0" presId="urn:microsoft.com/office/officeart/2008/layout/BendingPictureSemiTransparentText"/>
    <dgm:cxn modelId="{090165D4-2449-488F-9FF7-33BF8236E3F9}" type="presParOf" srcId="{B9F8BCE8-85DF-4D36-8B67-25D88472767B}" destId="{282A7EF1-5CD2-447D-BD27-6DCE818EF2B5}" srcOrd="2" destOrd="0" presId="urn:microsoft.com/office/officeart/2008/layout/BendingPictureSemiTransparentText"/>
    <dgm:cxn modelId="{1E32189E-CA11-46F9-AE9F-B007404F2FD9}" type="presParOf" srcId="{282A7EF1-5CD2-447D-BD27-6DCE818EF2B5}" destId="{17D3AA1A-5FE7-423F-886D-B5B8677E889E}" srcOrd="0" destOrd="0" presId="urn:microsoft.com/office/officeart/2008/layout/BendingPictureSemiTransparentText"/>
    <dgm:cxn modelId="{D09C57F3-1F82-4DEB-B6C6-630B5F9C3EB4}" type="presParOf" srcId="{282A7EF1-5CD2-447D-BD27-6DCE818EF2B5}" destId="{0937E70A-2412-45CB-B261-C645F695D6C0}" srcOrd="1" destOrd="0" presId="urn:microsoft.com/office/officeart/2008/layout/BendingPictureSemiTransparentText"/>
    <dgm:cxn modelId="{12AF8790-576D-4981-A49D-2E55247830E5}" type="presParOf" srcId="{B9F8BCE8-85DF-4D36-8B67-25D88472767B}" destId="{B6021F2C-650A-4D5C-962B-60F8B69CB527}" srcOrd="3" destOrd="0" presId="urn:microsoft.com/office/officeart/2008/layout/BendingPictureSemiTransparentText"/>
    <dgm:cxn modelId="{EFA4993F-33A4-4473-841B-F4A9F3B5A5C0}" type="presParOf" srcId="{B9F8BCE8-85DF-4D36-8B67-25D88472767B}" destId="{620C4C95-2A43-4048-BD10-85851DB10BAA}" srcOrd="4" destOrd="0" presId="urn:microsoft.com/office/officeart/2008/layout/BendingPictureSemiTransparentText"/>
    <dgm:cxn modelId="{342E3C03-A998-453B-8BD8-91370B16232C}" type="presParOf" srcId="{620C4C95-2A43-4048-BD10-85851DB10BAA}" destId="{E65FBD54-8E73-4932-A7E2-5AC80C495FA6}" srcOrd="0" destOrd="0" presId="urn:microsoft.com/office/officeart/2008/layout/BendingPictureSemiTransparentText"/>
    <dgm:cxn modelId="{E5035FE1-2C4F-443A-A783-880C2DB22BCE}" type="presParOf" srcId="{620C4C95-2A43-4048-BD10-85851DB10BAA}" destId="{D1AF909E-4740-4004-884C-D0D0BE980DF4}" srcOrd="1" destOrd="0" presId="urn:microsoft.com/office/officeart/2008/layout/BendingPictureSemiTransparentText"/>
    <dgm:cxn modelId="{D01E05AA-C16D-436B-8A04-DDD701A083A2}" type="presParOf" srcId="{B9F8BCE8-85DF-4D36-8B67-25D88472767B}" destId="{BFE2A211-ABF8-4486-9525-7FFC2E8A363E}" srcOrd="5" destOrd="0" presId="urn:microsoft.com/office/officeart/2008/layout/BendingPictureSemiTransparentText"/>
    <dgm:cxn modelId="{95F6086C-1E12-4096-877C-E1C7AD3A9F73}" type="presParOf" srcId="{B9F8BCE8-85DF-4D36-8B67-25D88472767B}" destId="{4C235027-6D37-4502-936C-413EDDAC27F9}" srcOrd="6" destOrd="0" presId="urn:microsoft.com/office/officeart/2008/layout/BendingPictureSemiTransparentText"/>
    <dgm:cxn modelId="{69680046-711E-4ACB-9173-2C79515D11FE}" type="presParOf" srcId="{4C235027-6D37-4502-936C-413EDDAC27F9}" destId="{0FB01622-6EBF-4633-AFDE-D7571DCAB76C}" srcOrd="0" destOrd="0" presId="urn:microsoft.com/office/officeart/2008/layout/BendingPictureSemiTransparentText"/>
    <dgm:cxn modelId="{7DEC3584-7737-43DD-8BEF-761031BD9F73}" type="presParOf" srcId="{4C235027-6D37-4502-936C-413EDDAC27F9}" destId="{987D959D-96BD-4858-BCE8-ABA5CC365AD9}" srcOrd="1" destOrd="0" presId="urn:microsoft.com/office/officeart/2008/layout/BendingPictureSemiTransparentText"/>
    <dgm:cxn modelId="{03EB520F-9A40-4703-8F27-AEABE8D9AD0D}" type="presParOf" srcId="{B9F8BCE8-85DF-4D36-8B67-25D88472767B}" destId="{9140A28B-DDB3-4E18-A532-8AB770E395F4}" srcOrd="7" destOrd="0" presId="urn:microsoft.com/office/officeart/2008/layout/BendingPictureSemiTransparentText"/>
    <dgm:cxn modelId="{284445A5-68C4-49FC-BC09-7307D75810D3}" type="presParOf" srcId="{B9F8BCE8-85DF-4D36-8B67-25D88472767B}" destId="{406C700E-8630-4E13-8A6B-FA202331822A}" srcOrd="8" destOrd="0" presId="urn:microsoft.com/office/officeart/2008/layout/BendingPictureSemiTransparentText"/>
    <dgm:cxn modelId="{8365AB3A-7644-4BA7-8456-7812C6E78A19}" type="presParOf" srcId="{406C700E-8630-4E13-8A6B-FA202331822A}" destId="{944FA194-465C-4C64-9ED7-3B9A86C0708B}" srcOrd="0" destOrd="0" presId="urn:microsoft.com/office/officeart/2008/layout/BendingPictureSemiTransparentText"/>
    <dgm:cxn modelId="{2C40CCE1-7B72-4A03-8FBA-11C82F9535ED}" type="presParOf" srcId="{406C700E-8630-4E13-8A6B-FA202331822A}" destId="{095612AB-C328-4EF6-884E-5BBD93531AE4}" srcOrd="1" destOrd="0" presId="urn:microsoft.com/office/officeart/2008/layout/BendingPictureSemiTransparentText"/>
    <dgm:cxn modelId="{3ECDD994-5033-4943-8F4A-97B27A10187D}" type="presParOf" srcId="{B9F8BCE8-85DF-4D36-8B67-25D88472767B}" destId="{4F0A8D94-CFBE-49AA-B7AA-534849448BE8}" srcOrd="9" destOrd="0" presId="urn:microsoft.com/office/officeart/2008/layout/BendingPictureSemiTransparentText"/>
    <dgm:cxn modelId="{F034A835-C917-48DA-9AA7-0B37D510AD5F}" type="presParOf" srcId="{B9F8BCE8-85DF-4D36-8B67-25D88472767B}" destId="{F671C626-9E82-4D95-8C47-0F52CF50C742}" srcOrd="10" destOrd="0" presId="urn:microsoft.com/office/officeart/2008/layout/BendingPictureSemiTransparentText"/>
    <dgm:cxn modelId="{356B7F50-A2BB-4E21-9A3A-9466E2C5451C}" type="presParOf" srcId="{F671C626-9E82-4D95-8C47-0F52CF50C742}" destId="{8CEE91A6-7613-4028-A68A-97C0087FDC4B}" srcOrd="0" destOrd="0" presId="urn:microsoft.com/office/officeart/2008/layout/BendingPictureSemiTransparentText"/>
    <dgm:cxn modelId="{7B07455B-8596-4E3B-BBFB-5519B404F1AE}" type="presParOf" srcId="{F671C626-9E82-4D95-8C47-0F52CF50C742}" destId="{DB55AA83-9743-40A4-9A3A-0D64DD753F1E}" srcOrd="1" destOrd="0" presId="urn:microsoft.com/office/officeart/2008/layout/BendingPictureSemiTransparentText"/>
    <dgm:cxn modelId="{06FB1F8A-ECE8-4A7C-B0A6-28CF411A8D21}" type="presParOf" srcId="{B9F8BCE8-85DF-4D36-8B67-25D88472767B}" destId="{3ACB612E-E6A2-46E3-AB16-57A3BC036C2D}" srcOrd="11" destOrd="0" presId="urn:microsoft.com/office/officeart/2008/layout/BendingPictureSemiTransparentText"/>
    <dgm:cxn modelId="{C16CC3EF-37AE-47E0-921A-41E035822667}" type="presParOf" srcId="{B9F8BCE8-85DF-4D36-8B67-25D88472767B}" destId="{94E48DCC-90ED-4EA9-9FF3-DF3A5ADBAA8C}" srcOrd="12" destOrd="0" presId="urn:microsoft.com/office/officeart/2008/layout/BendingPictureSemiTransparentText"/>
    <dgm:cxn modelId="{7FDC6185-455E-4F5B-B451-A4D0161C6618}" type="presParOf" srcId="{94E48DCC-90ED-4EA9-9FF3-DF3A5ADBAA8C}" destId="{83CD2F0E-466F-467C-BCF1-1F6109DB44E0}" srcOrd="0" destOrd="0" presId="urn:microsoft.com/office/officeart/2008/layout/BendingPictureSemiTransparentText"/>
    <dgm:cxn modelId="{343AD4D5-FFC0-41D4-A0D7-2FE84D3F8762}" type="presParOf" srcId="{94E48DCC-90ED-4EA9-9FF3-DF3A5ADBAA8C}" destId="{3362119B-C206-4167-8EA3-3F522271CDC0}" srcOrd="1" destOrd="0" presId="urn:microsoft.com/office/officeart/2008/layout/BendingPictureSemiTransparentText"/>
    <dgm:cxn modelId="{A41D8E2E-8523-4FA5-9461-41FA53B8C9DF}" type="presParOf" srcId="{B9F8BCE8-85DF-4D36-8B67-25D88472767B}" destId="{AC689520-93E5-4FD3-85C9-A4C778D2AB3E}" srcOrd="13" destOrd="0" presId="urn:microsoft.com/office/officeart/2008/layout/BendingPictureSemiTransparentText"/>
    <dgm:cxn modelId="{8BD05AAB-F1AA-48D4-9CC9-2A3AF1DC4A46}" type="presParOf" srcId="{B9F8BCE8-85DF-4D36-8B67-25D88472767B}" destId="{071811DC-8837-4644-B84F-062A28271AF6}" srcOrd="14" destOrd="0" presId="urn:microsoft.com/office/officeart/2008/layout/BendingPictureSemiTransparentText"/>
    <dgm:cxn modelId="{224817C9-66B7-4235-9AFC-2D1E3033140A}" type="presParOf" srcId="{071811DC-8837-4644-B84F-062A28271AF6}" destId="{90904BCD-2282-48AF-8BA6-FF47B0B67E98}" srcOrd="0" destOrd="0" presId="urn:microsoft.com/office/officeart/2008/layout/BendingPictureSemiTransparentText"/>
    <dgm:cxn modelId="{68246F4A-E5FD-4434-9D0F-F7847CC76FAE}" type="presParOf" srcId="{071811DC-8837-4644-B84F-062A28271AF6}" destId="{4C1ECD20-C887-4208-A0BE-05F232251F80}" srcOrd="1" destOrd="0" presId="urn:microsoft.com/office/officeart/2008/layout/BendingPictureSemiTransparentText"/>
    <dgm:cxn modelId="{09D71670-550D-4085-BA6F-522D3ED5ECE9}" type="presParOf" srcId="{B9F8BCE8-85DF-4D36-8B67-25D88472767B}" destId="{39ACB4A3-1F25-4D3D-A855-1DE8B4128BD5}" srcOrd="15" destOrd="0" presId="urn:microsoft.com/office/officeart/2008/layout/BendingPictureSemiTransparentText"/>
    <dgm:cxn modelId="{4392507E-7A1B-4426-8BA9-71A63DF34867}" type="presParOf" srcId="{B9F8BCE8-85DF-4D36-8B67-25D88472767B}" destId="{2AEED8BE-6C5D-460E-B31B-7F8DC94EE23F}" srcOrd="16" destOrd="0" presId="urn:microsoft.com/office/officeart/2008/layout/BendingPictureSemiTransparentText"/>
    <dgm:cxn modelId="{5CA553B4-3A74-45F1-82CE-2C2AF4D4ECC1}" type="presParOf" srcId="{2AEED8BE-6C5D-460E-B31B-7F8DC94EE23F}" destId="{EDBDFF9C-F37E-4B53-863B-3F1C4993870D}" srcOrd="0" destOrd="0" presId="urn:microsoft.com/office/officeart/2008/layout/BendingPictureSemiTransparentText"/>
    <dgm:cxn modelId="{FAB2CF0A-9C5A-45B8-8A04-8DBD5EDADF16}" type="presParOf" srcId="{2AEED8BE-6C5D-460E-B31B-7F8DC94EE23F}" destId="{5E0B2E17-4F9B-4E84-8957-0A9B79F4EC44}" srcOrd="1" destOrd="0" presId="urn:microsoft.com/office/officeart/2008/layout/BendingPictureSemiTransparentText"/>
    <dgm:cxn modelId="{197772E5-E077-4311-B266-46909C1B96CF}" type="presParOf" srcId="{B9F8BCE8-85DF-4D36-8B67-25D88472767B}" destId="{56113539-245B-4776-93A2-56612D635799}" srcOrd="17" destOrd="0" presId="urn:microsoft.com/office/officeart/2008/layout/BendingPictureSemiTransparentText"/>
    <dgm:cxn modelId="{361AB3CF-D4EB-421B-B1A1-CF9053DEAE04}" type="presParOf" srcId="{B9F8BCE8-85DF-4D36-8B67-25D88472767B}" destId="{14622B01-8A09-41A5-971D-522CFCADB65A}" srcOrd="18" destOrd="0" presId="urn:microsoft.com/office/officeart/2008/layout/BendingPictureSemiTransparentText"/>
    <dgm:cxn modelId="{F2FAAD06-D132-4D70-95DB-313C6FAE98AC}" type="presParOf" srcId="{14622B01-8A09-41A5-971D-522CFCADB65A}" destId="{14B4C82E-1078-40E4-A05D-09C4B951E67F}" srcOrd="0" destOrd="0" presId="urn:microsoft.com/office/officeart/2008/layout/BendingPictureSemiTransparentText"/>
    <dgm:cxn modelId="{6EE363CB-12F0-413A-93A3-10720B53990F}" type="presParOf" srcId="{14622B01-8A09-41A5-971D-522CFCADB65A}" destId="{2F62D24D-B9AA-42DC-8237-A04E1F43E676}" srcOrd="1" destOrd="0" presId="urn:microsoft.com/office/officeart/2008/layout/BendingPictureSemiTransparentText"/>
    <dgm:cxn modelId="{0264F6CE-2AEB-41D1-AECF-6D8A78FEE510}" type="presParOf" srcId="{B9F8BCE8-85DF-4D36-8B67-25D88472767B}" destId="{AD71620F-64B4-4BB6-815E-6C3C638D5B65}" srcOrd="19" destOrd="0" presId="urn:microsoft.com/office/officeart/2008/layout/BendingPictureSemiTransparentText"/>
    <dgm:cxn modelId="{D4332DF1-F11C-4DEA-898E-9B77641F5FD2}" type="presParOf" srcId="{B9F8BCE8-85DF-4D36-8B67-25D88472767B}" destId="{F612771A-27BB-4ED2-BA73-9B3F76A3020E}" srcOrd="20" destOrd="0" presId="urn:microsoft.com/office/officeart/2008/layout/BendingPictureSemiTransparentText"/>
    <dgm:cxn modelId="{B14063AA-5ECD-4AC7-A046-A03CD344C536}" type="presParOf" srcId="{F612771A-27BB-4ED2-BA73-9B3F76A3020E}" destId="{2B76E4DF-3899-43C6-9755-3B3849BEDA8D}" srcOrd="0" destOrd="0" presId="urn:microsoft.com/office/officeart/2008/layout/BendingPictureSemiTransparentText"/>
    <dgm:cxn modelId="{00DC5561-F675-4B3D-B237-DF9A0B4A0930}" type="presParOf" srcId="{F612771A-27BB-4ED2-BA73-9B3F76A3020E}" destId="{4DC07AD2-78F2-4526-9A45-C8572DC652DE}" srcOrd="1" destOrd="0" presId="urn:microsoft.com/office/officeart/2008/layout/BendingPictureSemiTransparentText"/>
    <dgm:cxn modelId="{311BB933-FF89-47A2-83D2-C2BABB64A501}" type="presParOf" srcId="{B9F8BCE8-85DF-4D36-8B67-25D88472767B}" destId="{5D285DC0-8B27-485E-A5A0-8088994BF3FE}" srcOrd="21" destOrd="0" presId="urn:microsoft.com/office/officeart/2008/layout/BendingPictureSemiTransparentText"/>
    <dgm:cxn modelId="{BD729673-ABC1-42FF-BF8E-11F00B4B04D2}" type="presParOf" srcId="{B9F8BCE8-85DF-4D36-8B67-25D88472767B}" destId="{25C17720-B3AB-44F8-82B5-CDE7C27C12F9}" srcOrd="22" destOrd="0" presId="urn:microsoft.com/office/officeart/2008/layout/BendingPictureSemiTransparentText"/>
    <dgm:cxn modelId="{AC629FB9-085E-492B-AF27-110385BEE779}" type="presParOf" srcId="{25C17720-B3AB-44F8-82B5-CDE7C27C12F9}" destId="{5ABD36C9-E3F4-4511-A46B-7CFF62F939F4}" srcOrd="0" destOrd="0" presId="urn:microsoft.com/office/officeart/2008/layout/BendingPictureSemiTransparentText"/>
    <dgm:cxn modelId="{7B6F7EEC-304F-4DF0-8CA4-0F74E7A9B972}" type="presParOf" srcId="{25C17720-B3AB-44F8-82B5-CDE7C27C12F9}" destId="{959D8729-B424-45BE-B85D-0C98E619B54F}" srcOrd="1" destOrd="0" presId="urn:microsoft.com/office/officeart/2008/layout/BendingPictureSemiTransparentText"/>
    <dgm:cxn modelId="{DA7098E2-C672-4533-AAC9-D88210CF3C0E}" type="presParOf" srcId="{B9F8BCE8-85DF-4D36-8B67-25D88472767B}" destId="{B8743D6C-F082-4074-98F2-06D1B6908071}" srcOrd="23" destOrd="0" presId="urn:microsoft.com/office/officeart/2008/layout/BendingPictureSemiTransparentText"/>
    <dgm:cxn modelId="{446415E0-549B-426B-88FD-16774136FABF}" type="presParOf" srcId="{B9F8BCE8-85DF-4D36-8B67-25D88472767B}" destId="{8F949F99-07D2-4960-9BAB-1C7B4B6BCCBE}" srcOrd="24" destOrd="0" presId="urn:microsoft.com/office/officeart/2008/layout/BendingPictureSemiTransparentText"/>
    <dgm:cxn modelId="{AF2285E6-E05B-4CCE-851E-06D761C5553C}" type="presParOf" srcId="{8F949F99-07D2-4960-9BAB-1C7B4B6BCCBE}" destId="{18097469-BFED-4106-B23D-672022F60CEA}" srcOrd="0" destOrd="0" presId="urn:microsoft.com/office/officeart/2008/layout/BendingPictureSemiTransparentText"/>
    <dgm:cxn modelId="{9568BBF2-7863-4461-AE54-30BE49492B6C}" type="presParOf" srcId="{8F949F99-07D2-4960-9BAB-1C7B4B6BCCBE}" destId="{521E0D8E-C0E6-4E87-91DE-5EAEA345003D}" srcOrd="1" destOrd="0" presId="urn:microsoft.com/office/officeart/2008/layout/BendingPictureSemiTransparentText"/>
    <dgm:cxn modelId="{6315D092-AB58-4CF5-893B-2D3E38D8A2AB}" type="presParOf" srcId="{B9F8BCE8-85DF-4D36-8B67-25D88472767B}" destId="{F34CBCC2-CA18-4B80-BF8A-1951D2E4F9C8}" srcOrd="25" destOrd="0" presId="urn:microsoft.com/office/officeart/2008/layout/BendingPictureSemiTransparentText"/>
    <dgm:cxn modelId="{8EB72F53-190E-46E9-96EE-8D6A36D239CC}" type="presParOf" srcId="{B9F8BCE8-85DF-4D36-8B67-25D88472767B}" destId="{0E2F4719-65CA-4182-A286-69F93AFA988B}" srcOrd="26" destOrd="0" presId="urn:microsoft.com/office/officeart/2008/layout/BendingPictureSemiTransparentText"/>
    <dgm:cxn modelId="{E3EF966D-157E-4BE3-9599-C1A716F31450}" type="presParOf" srcId="{0E2F4719-65CA-4182-A286-69F93AFA988B}" destId="{8E732AC7-8151-4C2B-A673-2554B2822AAA}" srcOrd="0" destOrd="0" presId="urn:microsoft.com/office/officeart/2008/layout/BendingPictureSemiTransparentText"/>
    <dgm:cxn modelId="{84096A7E-8892-4106-AAAD-09A3939E4703}" type="presParOf" srcId="{0E2F4719-65CA-4182-A286-69F93AFA988B}" destId="{D914465A-4CE8-48A5-A6E0-D51F8277C274}" srcOrd="1" destOrd="0" presId="urn:microsoft.com/office/officeart/2008/layout/BendingPictureSemiTransparentText"/>
    <dgm:cxn modelId="{8FD23E0D-2506-45CB-9E0C-DC860D089C27}" type="presParOf" srcId="{B9F8BCE8-85DF-4D36-8B67-25D88472767B}" destId="{ADFFF87E-E411-4D62-B2DD-061E183FDC16}" srcOrd="27" destOrd="0" presId="urn:microsoft.com/office/officeart/2008/layout/BendingPictureSemiTransparentText"/>
    <dgm:cxn modelId="{F8BC7DD2-A0A9-4BCD-ABD1-52D7961BDC21}" type="presParOf" srcId="{B9F8BCE8-85DF-4D36-8B67-25D88472767B}" destId="{C00ACE31-BC8A-469C-8402-53F287F517AF}" srcOrd="28" destOrd="0" presId="urn:microsoft.com/office/officeart/2008/layout/BendingPictureSemiTransparentText"/>
    <dgm:cxn modelId="{E14867B2-7969-480A-878E-416985B1D362}" type="presParOf" srcId="{C00ACE31-BC8A-469C-8402-53F287F517AF}" destId="{46ABCC40-8B50-450D-8689-8436FCD8B585}" srcOrd="0" destOrd="0" presId="urn:microsoft.com/office/officeart/2008/layout/BendingPictureSemiTransparentText"/>
    <dgm:cxn modelId="{11D069C7-F2F9-4FD6-BAC4-8638210C9BA9}" type="presParOf" srcId="{C00ACE31-BC8A-469C-8402-53F287F517AF}" destId="{0D36676B-2E2D-4D99-8D5A-D71F81F1488A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634E0-94BF-4ECA-B29A-01E6FB553DED}">
      <dsp:nvSpPr>
        <dsp:cNvPr id="0" name=""/>
        <dsp:cNvSpPr/>
      </dsp:nvSpPr>
      <dsp:spPr>
        <a:xfrm>
          <a:off x="1076096" y="3516"/>
          <a:ext cx="2404188" cy="2060674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23000" r="-2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40FB84-F35B-49DE-93B3-9780A7558B5E}">
      <dsp:nvSpPr>
        <dsp:cNvPr id="0" name=""/>
        <dsp:cNvSpPr/>
      </dsp:nvSpPr>
      <dsp:spPr>
        <a:xfrm>
          <a:off x="1076096" y="1445988"/>
          <a:ext cx="2404188" cy="494561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Venture</a:t>
          </a:r>
        </a:p>
      </dsp:txBody>
      <dsp:txXfrm>
        <a:off x="1076096" y="1445988"/>
        <a:ext cx="2404188" cy="494561"/>
      </dsp:txXfrm>
    </dsp:sp>
    <dsp:sp modelId="{D8BEFFA4-ADCC-4694-BBE9-F30EBD7988B1}">
      <dsp:nvSpPr>
        <dsp:cNvPr id="0" name=""/>
        <dsp:cNvSpPr/>
      </dsp:nvSpPr>
      <dsp:spPr>
        <a:xfrm>
          <a:off x="3725505" y="3516"/>
          <a:ext cx="2404188" cy="2060674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23000" r="-2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6D7B6C-C751-4021-BBAD-46B3F26E6F24}">
      <dsp:nvSpPr>
        <dsp:cNvPr id="0" name=""/>
        <dsp:cNvSpPr/>
      </dsp:nvSpPr>
      <dsp:spPr>
        <a:xfrm>
          <a:off x="3725505" y="1445988"/>
          <a:ext cx="2404188" cy="494561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Procurer</a:t>
          </a:r>
        </a:p>
      </dsp:txBody>
      <dsp:txXfrm>
        <a:off x="3725505" y="1445988"/>
        <a:ext cx="2404188" cy="494561"/>
      </dsp:txXfrm>
    </dsp:sp>
    <dsp:sp modelId="{1AB82D8B-6986-4235-842C-D969BD0D9702}">
      <dsp:nvSpPr>
        <dsp:cNvPr id="0" name=""/>
        <dsp:cNvSpPr/>
      </dsp:nvSpPr>
      <dsp:spPr>
        <a:xfrm>
          <a:off x="6374914" y="3516"/>
          <a:ext cx="2404188" cy="2060674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E7AA8-4CBF-4BAF-8FBA-23A968B96E8D}">
      <dsp:nvSpPr>
        <dsp:cNvPr id="0" name=""/>
        <dsp:cNvSpPr/>
      </dsp:nvSpPr>
      <dsp:spPr>
        <a:xfrm>
          <a:off x="6374914" y="1445988"/>
          <a:ext cx="2404188" cy="494561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/>
            <a:t>Retriever</a:t>
          </a:r>
          <a:endParaRPr lang="en-US" sz="2500" kern="1200" dirty="0"/>
        </a:p>
      </dsp:txBody>
      <dsp:txXfrm>
        <a:off x="6374914" y="1445988"/>
        <a:ext cx="2404188" cy="494561"/>
      </dsp:txXfrm>
    </dsp:sp>
    <dsp:sp modelId="{BE847C3C-6D06-4D96-A0C0-72B267256960}">
      <dsp:nvSpPr>
        <dsp:cNvPr id="0" name=""/>
        <dsp:cNvSpPr/>
      </dsp:nvSpPr>
      <dsp:spPr>
        <a:xfrm>
          <a:off x="2400801" y="2304609"/>
          <a:ext cx="2404188" cy="206067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DC0E1B-1572-4A0F-BDC2-A9D1FE147461}">
      <dsp:nvSpPr>
        <dsp:cNvPr id="0" name=""/>
        <dsp:cNvSpPr/>
      </dsp:nvSpPr>
      <dsp:spPr>
        <a:xfrm>
          <a:off x="2400801" y="3747081"/>
          <a:ext cx="2404188" cy="494561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Badger</a:t>
          </a:r>
        </a:p>
      </dsp:txBody>
      <dsp:txXfrm>
        <a:off x="2400801" y="3747081"/>
        <a:ext cx="2404188" cy="494561"/>
      </dsp:txXfrm>
    </dsp:sp>
    <dsp:sp modelId="{5A568208-532D-4E5C-BD0B-20B7D8A717C0}">
      <dsp:nvSpPr>
        <dsp:cNvPr id="0" name=""/>
        <dsp:cNvSpPr/>
      </dsp:nvSpPr>
      <dsp:spPr>
        <a:xfrm>
          <a:off x="5050210" y="2304609"/>
          <a:ext cx="2404188" cy="20606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D19DFA-48B7-46FA-A830-13C5B73398BC}">
      <dsp:nvSpPr>
        <dsp:cNvPr id="0" name=""/>
        <dsp:cNvSpPr/>
      </dsp:nvSpPr>
      <dsp:spPr>
        <a:xfrm>
          <a:off x="5050210" y="3747081"/>
          <a:ext cx="2404188" cy="494561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Impel</a:t>
          </a:r>
        </a:p>
      </dsp:txBody>
      <dsp:txXfrm>
        <a:off x="5050210" y="3747081"/>
        <a:ext cx="2404188" cy="49456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71CAB-65CA-4429-AEFF-1C70A362DEA2}">
      <dsp:nvSpPr>
        <dsp:cNvPr id="0" name=""/>
        <dsp:cNvSpPr/>
      </dsp:nvSpPr>
      <dsp:spPr>
        <a:xfrm>
          <a:off x="4716" y="404230"/>
          <a:ext cx="1846872" cy="15829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CC6F23-2924-4386-AC8A-0270DB435ECA}">
      <dsp:nvSpPr>
        <dsp:cNvPr id="0" name=""/>
        <dsp:cNvSpPr/>
      </dsp:nvSpPr>
      <dsp:spPr>
        <a:xfrm>
          <a:off x="4716" y="1512322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Cruor</a:t>
          </a:r>
          <a:endParaRPr lang="en-US" sz="1900" kern="1200" dirty="0"/>
        </a:p>
      </dsp:txBody>
      <dsp:txXfrm>
        <a:off x="4716" y="1512322"/>
        <a:ext cx="1846872" cy="379917"/>
      </dsp:txXfrm>
    </dsp:sp>
    <dsp:sp modelId="{C862E5A3-28BA-4313-AAC9-A32DA522A412}">
      <dsp:nvSpPr>
        <dsp:cNvPr id="0" name=""/>
        <dsp:cNvSpPr/>
      </dsp:nvSpPr>
      <dsp:spPr>
        <a:xfrm>
          <a:off x="2039963" y="404230"/>
          <a:ext cx="1846872" cy="158298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E0845-DF71-4C46-B2D2-0813F9577036}">
      <dsp:nvSpPr>
        <dsp:cNvPr id="0" name=""/>
        <dsp:cNvSpPr/>
      </dsp:nvSpPr>
      <dsp:spPr>
        <a:xfrm>
          <a:off x="2039963" y="1512322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Arbitrator</a:t>
          </a:r>
          <a:endParaRPr lang="en-US" sz="1900" kern="1200" dirty="0"/>
        </a:p>
      </dsp:txBody>
      <dsp:txXfrm>
        <a:off x="2039963" y="1512322"/>
        <a:ext cx="1846872" cy="379917"/>
      </dsp:txXfrm>
    </dsp:sp>
    <dsp:sp modelId="{5E143ED8-0678-4733-A906-E199A57586A3}">
      <dsp:nvSpPr>
        <dsp:cNvPr id="0" name=""/>
        <dsp:cNvSpPr/>
      </dsp:nvSpPr>
      <dsp:spPr>
        <a:xfrm>
          <a:off x="4075211" y="404230"/>
          <a:ext cx="1846872" cy="15829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34DB6-6D68-4EBC-A600-FBD1F7900AB3}">
      <dsp:nvSpPr>
        <dsp:cNvPr id="0" name=""/>
        <dsp:cNvSpPr/>
      </dsp:nvSpPr>
      <dsp:spPr>
        <a:xfrm>
          <a:off x="4075211" y="1512322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Omen</a:t>
          </a:r>
          <a:endParaRPr lang="en-US" sz="1900" kern="1200" dirty="0"/>
        </a:p>
      </dsp:txBody>
      <dsp:txXfrm>
        <a:off x="4075211" y="1512322"/>
        <a:ext cx="1846872" cy="379917"/>
      </dsp:txXfrm>
    </dsp:sp>
    <dsp:sp modelId="{EE9911FD-A41E-42AE-8B7A-26E0982B78B9}">
      <dsp:nvSpPr>
        <dsp:cNvPr id="0" name=""/>
        <dsp:cNvSpPr/>
      </dsp:nvSpPr>
      <dsp:spPr>
        <a:xfrm>
          <a:off x="4716" y="2171905"/>
          <a:ext cx="1846872" cy="158298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B8FC94-CEC0-4CD5-99EB-C7AD15BD895A}">
      <dsp:nvSpPr>
        <dsp:cNvPr id="0" name=""/>
        <dsp:cNvSpPr/>
      </dsp:nvSpPr>
      <dsp:spPr>
        <a:xfrm>
          <a:off x="4716" y="3279997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 dirty="0"/>
            <a:t>Ashimmu</a:t>
          </a:r>
          <a:endParaRPr lang="en-US" sz="1900" kern="1200" dirty="0"/>
        </a:p>
      </dsp:txBody>
      <dsp:txXfrm>
        <a:off x="4716" y="3279997"/>
        <a:ext cx="1846872" cy="379917"/>
      </dsp:txXfrm>
    </dsp:sp>
    <dsp:sp modelId="{517F1ADE-D1AE-4527-A737-BC7AB8F357FB}">
      <dsp:nvSpPr>
        <dsp:cNvPr id="0" name=""/>
        <dsp:cNvSpPr/>
      </dsp:nvSpPr>
      <dsp:spPr>
        <a:xfrm>
          <a:off x="2039963" y="2171905"/>
          <a:ext cx="1846872" cy="15829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6A29D7-E8DD-4B91-8764-8CE648C618D5}">
      <dsp:nvSpPr>
        <dsp:cNvPr id="0" name=""/>
        <dsp:cNvSpPr/>
      </dsp:nvSpPr>
      <dsp:spPr>
        <a:xfrm>
          <a:off x="2039963" y="3279997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Augoror</a:t>
          </a:r>
          <a:endParaRPr lang="en-US" sz="1900" kern="1200" dirty="0"/>
        </a:p>
      </dsp:txBody>
      <dsp:txXfrm>
        <a:off x="2039963" y="3279997"/>
        <a:ext cx="1846872" cy="379917"/>
      </dsp:txXfrm>
    </dsp:sp>
    <dsp:sp modelId="{244FB5AB-865B-482F-968C-35018C27DFD1}">
      <dsp:nvSpPr>
        <dsp:cNvPr id="0" name=""/>
        <dsp:cNvSpPr/>
      </dsp:nvSpPr>
      <dsp:spPr>
        <a:xfrm>
          <a:off x="4075211" y="2171905"/>
          <a:ext cx="1846872" cy="1582988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FA5F9-E76A-4D20-B010-77272EA93DA7}">
      <dsp:nvSpPr>
        <dsp:cNvPr id="0" name=""/>
        <dsp:cNvSpPr/>
      </dsp:nvSpPr>
      <dsp:spPr>
        <a:xfrm>
          <a:off x="4075211" y="3279997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Apocalypse</a:t>
          </a:r>
          <a:endParaRPr lang="en-US" sz="1900" kern="1200" dirty="0"/>
        </a:p>
      </dsp:txBody>
      <dsp:txXfrm>
        <a:off x="4075211" y="3279997"/>
        <a:ext cx="1846872" cy="379917"/>
      </dsp:txXfrm>
    </dsp:sp>
    <dsp:sp modelId="{C38A7394-BAFE-41C6-A9B6-0BAFE2237C8C}">
      <dsp:nvSpPr>
        <dsp:cNvPr id="0" name=""/>
        <dsp:cNvSpPr/>
      </dsp:nvSpPr>
      <dsp:spPr>
        <a:xfrm>
          <a:off x="1022340" y="3939581"/>
          <a:ext cx="1846872" cy="15829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36718-86A3-47FE-AEA6-A8838859058F}">
      <dsp:nvSpPr>
        <dsp:cNvPr id="0" name=""/>
        <dsp:cNvSpPr/>
      </dsp:nvSpPr>
      <dsp:spPr>
        <a:xfrm>
          <a:off x="1022340" y="5047672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Bhaalgorn</a:t>
          </a:r>
          <a:endParaRPr lang="en-US" sz="1900" kern="1200" dirty="0"/>
        </a:p>
      </dsp:txBody>
      <dsp:txXfrm>
        <a:off x="1022340" y="5047672"/>
        <a:ext cx="1846872" cy="379917"/>
      </dsp:txXfrm>
    </dsp:sp>
    <dsp:sp modelId="{0F1D6053-301A-4882-9067-C9A4EAD2D5F7}">
      <dsp:nvSpPr>
        <dsp:cNvPr id="0" name=""/>
        <dsp:cNvSpPr/>
      </dsp:nvSpPr>
      <dsp:spPr>
        <a:xfrm>
          <a:off x="3057587" y="3939581"/>
          <a:ext cx="1846872" cy="1582988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A1D9C-2A35-4B0E-9BE0-777AFFBBDAD1}">
      <dsp:nvSpPr>
        <dsp:cNvPr id="0" name=""/>
        <dsp:cNvSpPr/>
      </dsp:nvSpPr>
      <dsp:spPr>
        <a:xfrm>
          <a:off x="3057587" y="5047672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Chemosh</a:t>
          </a:r>
          <a:endParaRPr lang="en-US" sz="1900" kern="1200" dirty="0"/>
        </a:p>
      </dsp:txBody>
      <dsp:txXfrm>
        <a:off x="3057587" y="5047672"/>
        <a:ext cx="1846872" cy="37991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71CAB-65CA-4429-AEFF-1C70A362DEA2}">
      <dsp:nvSpPr>
        <dsp:cNvPr id="0" name=""/>
        <dsp:cNvSpPr/>
      </dsp:nvSpPr>
      <dsp:spPr>
        <a:xfrm>
          <a:off x="4716" y="404230"/>
          <a:ext cx="1846872" cy="15829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CC6F23-2924-4386-AC8A-0270DB435ECA}">
      <dsp:nvSpPr>
        <dsp:cNvPr id="0" name=""/>
        <dsp:cNvSpPr/>
      </dsp:nvSpPr>
      <dsp:spPr>
        <a:xfrm>
          <a:off x="4716" y="1512322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29</a:t>
          </a:r>
          <a:endParaRPr lang="en-US" sz="1900" kern="1200" dirty="0"/>
        </a:p>
      </dsp:txBody>
      <dsp:txXfrm>
        <a:off x="4716" y="1512322"/>
        <a:ext cx="1846872" cy="379917"/>
      </dsp:txXfrm>
    </dsp:sp>
    <dsp:sp modelId="{C862E5A3-28BA-4313-AAC9-A32DA522A412}">
      <dsp:nvSpPr>
        <dsp:cNvPr id="0" name=""/>
        <dsp:cNvSpPr/>
      </dsp:nvSpPr>
      <dsp:spPr>
        <a:xfrm>
          <a:off x="2039963" y="404230"/>
          <a:ext cx="1846872" cy="158298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E0845-DF71-4C46-B2D2-0813F9577036}">
      <dsp:nvSpPr>
        <dsp:cNvPr id="0" name=""/>
        <dsp:cNvSpPr/>
      </dsp:nvSpPr>
      <dsp:spPr>
        <a:xfrm>
          <a:off x="2039963" y="1512322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45</a:t>
          </a:r>
          <a:endParaRPr lang="en-US" sz="1900" kern="1200" dirty="0"/>
        </a:p>
      </dsp:txBody>
      <dsp:txXfrm>
        <a:off x="2039963" y="1512322"/>
        <a:ext cx="1846872" cy="379917"/>
      </dsp:txXfrm>
    </dsp:sp>
    <dsp:sp modelId="{5E143ED8-0678-4733-A906-E199A57586A3}">
      <dsp:nvSpPr>
        <dsp:cNvPr id="0" name=""/>
        <dsp:cNvSpPr/>
      </dsp:nvSpPr>
      <dsp:spPr>
        <a:xfrm>
          <a:off x="4075211" y="404230"/>
          <a:ext cx="1846872" cy="15829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34DB6-6D68-4EBC-A600-FBD1F7900AB3}">
      <dsp:nvSpPr>
        <dsp:cNvPr id="0" name=""/>
        <dsp:cNvSpPr/>
      </dsp:nvSpPr>
      <dsp:spPr>
        <a:xfrm>
          <a:off x="4075211" y="1512322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45</a:t>
          </a:r>
          <a:endParaRPr lang="en-US" sz="1900" kern="1200" dirty="0"/>
        </a:p>
      </dsp:txBody>
      <dsp:txXfrm>
        <a:off x="4075211" y="1512322"/>
        <a:ext cx="1846872" cy="379917"/>
      </dsp:txXfrm>
    </dsp:sp>
    <dsp:sp modelId="{EE9911FD-A41E-42AE-8B7A-26E0982B78B9}">
      <dsp:nvSpPr>
        <dsp:cNvPr id="0" name=""/>
        <dsp:cNvSpPr/>
      </dsp:nvSpPr>
      <dsp:spPr>
        <a:xfrm>
          <a:off x="4716" y="2171905"/>
          <a:ext cx="1846872" cy="158298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B8FC94-CEC0-4CD5-99EB-C7AD15BD895A}">
      <dsp:nvSpPr>
        <dsp:cNvPr id="0" name=""/>
        <dsp:cNvSpPr/>
      </dsp:nvSpPr>
      <dsp:spPr>
        <a:xfrm>
          <a:off x="4716" y="3279997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 dirty="0"/>
            <a:t>69</a:t>
          </a:r>
          <a:endParaRPr lang="en-US" sz="1900" kern="1200" dirty="0"/>
        </a:p>
      </dsp:txBody>
      <dsp:txXfrm>
        <a:off x="4716" y="3279997"/>
        <a:ext cx="1846872" cy="379917"/>
      </dsp:txXfrm>
    </dsp:sp>
    <dsp:sp modelId="{517F1ADE-D1AE-4527-A737-BC7AB8F357FB}">
      <dsp:nvSpPr>
        <dsp:cNvPr id="0" name=""/>
        <dsp:cNvSpPr/>
      </dsp:nvSpPr>
      <dsp:spPr>
        <a:xfrm>
          <a:off x="2039963" y="2171905"/>
          <a:ext cx="1846872" cy="15829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6A29D7-E8DD-4B91-8764-8CE648C618D5}">
      <dsp:nvSpPr>
        <dsp:cNvPr id="0" name=""/>
        <dsp:cNvSpPr/>
      </dsp:nvSpPr>
      <dsp:spPr>
        <a:xfrm>
          <a:off x="2039963" y="3279997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132</a:t>
          </a:r>
          <a:endParaRPr lang="en-US" sz="1900" kern="1200" dirty="0"/>
        </a:p>
      </dsp:txBody>
      <dsp:txXfrm>
        <a:off x="2039963" y="3279997"/>
        <a:ext cx="1846872" cy="379917"/>
      </dsp:txXfrm>
    </dsp:sp>
    <dsp:sp modelId="{244FB5AB-865B-482F-968C-35018C27DFD1}">
      <dsp:nvSpPr>
        <dsp:cNvPr id="0" name=""/>
        <dsp:cNvSpPr/>
      </dsp:nvSpPr>
      <dsp:spPr>
        <a:xfrm>
          <a:off x="4075211" y="2171905"/>
          <a:ext cx="1846872" cy="1582988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FA5F9-E76A-4D20-B010-77272EA93DA7}">
      <dsp:nvSpPr>
        <dsp:cNvPr id="0" name=""/>
        <dsp:cNvSpPr/>
      </dsp:nvSpPr>
      <dsp:spPr>
        <a:xfrm>
          <a:off x="4075211" y="3279997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195</a:t>
          </a:r>
          <a:endParaRPr lang="en-US" sz="1900" kern="1200" dirty="0"/>
        </a:p>
      </dsp:txBody>
      <dsp:txXfrm>
        <a:off x="4075211" y="3279997"/>
        <a:ext cx="1846872" cy="379917"/>
      </dsp:txXfrm>
    </dsp:sp>
    <dsp:sp modelId="{C38A7394-BAFE-41C6-A9B6-0BAFE2237C8C}">
      <dsp:nvSpPr>
        <dsp:cNvPr id="0" name=""/>
        <dsp:cNvSpPr/>
      </dsp:nvSpPr>
      <dsp:spPr>
        <a:xfrm>
          <a:off x="1022340" y="3939581"/>
          <a:ext cx="1846872" cy="15829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36718-86A3-47FE-AEA6-A8838859058F}">
      <dsp:nvSpPr>
        <dsp:cNvPr id="0" name=""/>
        <dsp:cNvSpPr/>
      </dsp:nvSpPr>
      <dsp:spPr>
        <a:xfrm>
          <a:off x="1022340" y="5047672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264</a:t>
          </a:r>
          <a:endParaRPr lang="en-US" sz="1900" kern="1200" dirty="0"/>
        </a:p>
      </dsp:txBody>
      <dsp:txXfrm>
        <a:off x="1022340" y="5047672"/>
        <a:ext cx="1846872" cy="379917"/>
      </dsp:txXfrm>
    </dsp:sp>
    <dsp:sp modelId="{0F1D6053-301A-4882-9067-C9A4EAD2D5F7}">
      <dsp:nvSpPr>
        <dsp:cNvPr id="0" name=""/>
        <dsp:cNvSpPr/>
      </dsp:nvSpPr>
      <dsp:spPr>
        <a:xfrm>
          <a:off x="3057587" y="3939581"/>
          <a:ext cx="1846872" cy="1582988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A1D9C-2A35-4B0E-9BE0-777AFFBBDAD1}">
      <dsp:nvSpPr>
        <dsp:cNvPr id="0" name=""/>
        <dsp:cNvSpPr/>
      </dsp:nvSpPr>
      <dsp:spPr>
        <a:xfrm>
          <a:off x="3057587" y="5047672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2242</a:t>
          </a:r>
          <a:endParaRPr lang="en-US" sz="1900" kern="1200" dirty="0"/>
        </a:p>
      </dsp:txBody>
      <dsp:txXfrm>
        <a:off x="3057587" y="5047672"/>
        <a:ext cx="1846872" cy="37991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71CAB-65CA-4429-AEFF-1C70A362DEA2}">
      <dsp:nvSpPr>
        <dsp:cNvPr id="0" name=""/>
        <dsp:cNvSpPr/>
      </dsp:nvSpPr>
      <dsp:spPr>
        <a:xfrm>
          <a:off x="4716" y="404230"/>
          <a:ext cx="1846872" cy="15829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CC6F23-2924-4386-AC8A-0270DB435ECA}">
      <dsp:nvSpPr>
        <dsp:cNvPr id="0" name=""/>
        <dsp:cNvSpPr/>
      </dsp:nvSpPr>
      <dsp:spPr>
        <a:xfrm>
          <a:off x="4716" y="1512322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SR</a:t>
          </a:r>
          <a:endParaRPr lang="en-US" sz="1900" kern="1200" dirty="0"/>
        </a:p>
      </dsp:txBody>
      <dsp:txXfrm>
        <a:off x="4716" y="1512322"/>
        <a:ext cx="1846872" cy="379917"/>
      </dsp:txXfrm>
    </dsp:sp>
    <dsp:sp modelId="{C862E5A3-28BA-4313-AAC9-A32DA522A412}">
      <dsp:nvSpPr>
        <dsp:cNvPr id="0" name=""/>
        <dsp:cNvSpPr/>
      </dsp:nvSpPr>
      <dsp:spPr>
        <a:xfrm>
          <a:off x="2039963" y="404230"/>
          <a:ext cx="1846872" cy="158298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5E0845-DF71-4C46-B2D2-0813F9577036}">
      <dsp:nvSpPr>
        <dsp:cNvPr id="0" name=""/>
        <dsp:cNvSpPr/>
      </dsp:nvSpPr>
      <dsp:spPr>
        <a:xfrm>
          <a:off x="2039963" y="1512322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 dirty="0"/>
            <a:t>SR+LR</a:t>
          </a:r>
          <a:endParaRPr lang="en-US" sz="1900" kern="1200" dirty="0"/>
        </a:p>
      </dsp:txBody>
      <dsp:txXfrm>
        <a:off x="2039963" y="1512322"/>
        <a:ext cx="1846872" cy="379917"/>
      </dsp:txXfrm>
    </dsp:sp>
    <dsp:sp modelId="{5E143ED8-0678-4733-A906-E199A57586A3}">
      <dsp:nvSpPr>
        <dsp:cNvPr id="0" name=""/>
        <dsp:cNvSpPr/>
      </dsp:nvSpPr>
      <dsp:spPr>
        <a:xfrm>
          <a:off x="4075211" y="404230"/>
          <a:ext cx="1846872" cy="15829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34DB6-6D68-4EBC-A600-FBD1F7900AB3}">
      <dsp:nvSpPr>
        <dsp:cNvPr id="0" name=""/>
        <dsp:cNvSpPr/>
      </dsp:nvSpPr>
      <dsp:spPr>
        <a:xfrm>
          <a:off x="4075211" y="1512322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SR</a:t>
          </a:r>
          <a:endParaRPr lang="en-US" sz="1900" kern="1200" dirty="0"/>
        </a:p>
      </dsp:txBody>
      <dsp:txXfrm>
        <a:off x="4075211" y="1512322"/>
        <a:ext cx="1846872" cy="379917"/>
      </dsp:txXfrm>
    </dsp:sp>
    <dsp:sp modelId="{EE9911FD-A41E-42AE-8B7A-26E0982B78B9}">
      <dsp:nvSpPr>
        <dsp:cNvPr id="0" name=""/>
        <dsp:cNvSpPr/>
      </dsp:nvSpPr>
      <dsp:spPr>
        <a:xfrm>
          <a:off x="4716" y="2171905"/>
          <a:ext cx="1846872" cy="158298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B8FC94-CEC0-4CD5-99EB-C7AD15BD895A}">
      <dsp:nvSpPr>
        <dsp:cNvPr id="0" name=""/>
        <dsp:cNvSpPr/>
      </dsp:nvSpPr>
      <dsp:spPr>
        <a:xfrm>
          <a:off x="4716" y="3279997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 dirty="0"/>
            <a:t>SR</a:t>
          </a:r>
          <a:endParaRPr lang="en-US" sz="1900" kern="1200" dirty="0"/>
        </a:p>
      </dsp:txBody>
      <dsp:txXfrm>
        <a:off x="4716" y="3279997"/>
        <a:ext cx="1846872" cy="379917"/>
      </dsp:txXfrm>
    </dsp:sp>
    <dsp:sp modelId="{517F1ADE-D1AE-4527-A737-BC7AB8F357FB}">
      <dsp:nvSpPr>
        <dsp:cNvPr id="0" name=""/>
        <dsp:cNvSpPr/>
      </dsp:nvSpPr>
      <dsp:spPr>
        <a:xfrm>
          <a:off x="2039963" y="2171905"/>
          <a:ext cx="1846872" cy="15829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6A29D7-E8DD-4B91-8764-8CE648C618D5}">
      <dsp:nvSpPr>
        <dsp:cNvPr id="0" name=""/>
        <dsp:cNvSpPr/>
      </dsp:nvSpPr>
      <dsp:spPr>
        <a:xfrm>
          <a:off x="2039963" y="3279997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SR+LR</a:t>
          </a:r>
        </a:p>
      </dsp:txBody>
      <dsp:txXfrm>
        <a:off x="2039963" y="3279997"/>
        <a:ext cx="1846872" cy="379917"/>
      </dsp:txXfrm>
    </dsp:sp>
    <dsp:sp modelId="{244FB5AB-865B-482F-968C-35018C27DFD1}">
      <dsp:nvSpPr>
        <dsp:cNvPr id="0" name=""/>
        <dsp:cNvSpPr/>
      </dsp:nvSpPr>
      <dsp:spPr>
        <a:xfrm>
          <a:off x="4075211" y="2171905"/>
          <a:ext cx="1846872" cy="1582988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FA5F9-E76A-4D20-B010-77272EA93DA7}">
      <dsp:nvSpPr>
        <dsp:cNvPr id="0" name=""/>
        <dsp:cNvSpPr/>
      </dsp:nvSpPr>
      <dsp:spPr>
        <a:xfrm>
          <a:off x="4075211" y="3279997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LR</a:t>
          </a:r>
        </a:p>
      </dsp:txBody>
      <dsp:txXfrm>
        <a:off x="4075211" y="3279997"/>
        <a:ext cx="1846872" cy="379917"/>
      </dsp:txXfrm>
    </dsp:sp>
    <dsp:sp modelId="{C38A7394-BAFE-41C6-A9B6-0BAFE2237C8C}">
      <dsp:nvSpPr>
        <dsp:cNvPr id="0" name=""/>
        <dsp:cNvSpPr/>
      </dsp:nvSpPr>
      <dsp:spPr>
        <a:xfrm>
          <a:off x="1022340" y="3939581"/>
          <a:ext cx="1846872" cy="15829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B36718-86A3-47FE-AEA6-A8838859058F}">
      <dsp:nvSpPr>
        <dsp:cNvPr id="0" name=""/>
        <dsp:cNvSpPr/>
      </dsp:nvSpPr>
      <dsp:spPr>
        <a:xfrm>
          <a:off x="1022340" y="5047672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LR</a:t>
          </a:r>
          <a:endParaRPr lang="en-US" sz="1900" kern="1200" dirty="0"/>
        </a:p>
      </dsp:txBody>
      <dsp:txXfrm>
        <a:off x="1022340" y="5047672"/>
        <a:ext cx="1846872" cy="379917"/>
      </dsp:txXfrm>
    </dsp:sp>
    <dsp:sp modelId="{0F1D6053-301A-4882-9067-C9A4EAD2D5F7}">
      <dsp:nvSpPr>
        <dsp:cNvPr id="0" name=""/>
        <dsp:cNvSpPr/>
      </dsp:nvSpPr>
      <dsp:spPr>
        <a:xfrm>
          <a:off x="3057587" y="3939581"/>
          <a:ext cx="1846872" cy="1582988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A1D9C-2A35-4B0E-9BE0-777AFFBBDAD1}">
      <dsp:nvSpPr>
        <dsp:cNvPr id="0" name=""/>
        <dsp:cNvSpPr/>
      </dsp:nvSpPr>
      <dsp:spPr>
        <a:xfrm>
          <a:off x="3057587" y="5047672"/>
          <a:ext cx="1846872" cy="37991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Capital</a:t>
          </a:r>
          <a:endParaRPr lang="en-US" sz="1900" kern="1200" dirty="0"/>
        </a:p>
      </dsp:txBody>
      <dsp:txXfrm>
        <a:off x="3057587" y="5047672"/>
        <a:ext cx="1846872" cy="37991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9DA96-FBF5-4C46-AE50-74EF834CA89F}">
      <dsp:nvSpPr>
        <dsp:cNvPr id="0" name=""/>
        <dsp:cNvSpPr/>
      </dsp:nvSpPr>
      <dsp:spPr>
        <a:xfrm>
          <a:off x="5043992" y="1201526"/>
          <a:ext cx="775952" cy="517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Players</a:t>
          </a:r>
        </a:p>
      </dsp:txBody>
      <dsp:txXfrm>
        <a:off x="5059143" y="1216677"/>
        <a:ext cx="745650" cy="486999"/>
      </dsp:txXfrm>
    </dsp:sp>
    <dsp:sp modelId="{86817AA9-7FBF-4912-A7C1-B7EC2C8E396F}">
      <dsp:nvSpPr>
        <dsp:cNvPr id="0" name=""/>
        <dsp:cNvSpPr/>
      </dsp:nvSpPr>
      <dsp:spPr>
        <a:xfrm>
          <a:off x="1397015" y="1718828"/>
          <a:ext cx="4034953" cy="206920"/>
        </a:xfrm>
        <a:custGeom>
          <a:avLst/>
          <a:gdLst/>
          <a:ahLst/>
          <a:cxnLst/>
          <a:rect l="0" t="0" r="0" b="0"/>
          <a:pathLst>
            <a:path>
              <a:moveTo>
                <a:pt x="4034953" y="0"/>
              </a:moveTo>
              <a:lnTo>
                <a:pt x="4034953" y="103460"/>
              </a:lnTo>
              <a:lnTo>
                <a:pt x="0" y="103460"/>
              </a:lnTo>
              <a:lnTo>
                <a:pt x="0" y="2069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32C458-F3FA-4A10-915D-57548EC0D922}">
      <dsp:nvSpPr>
        <dsp:cNvPr id="0" name=""/>
        <dsp:cNvSpPr/>
      </dsp:nvSpPr>
      <dsp:spPr>
        <a:xfrm>
          <a:off x="1009039" y="1925749"/>
          <a:ext cx="775952" cy="517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Short Range</a:t>
          </a:r>
        </a:p>
      </dsp:txBody>
      <dsp:txXfrm>
        <a:off x="1024190" y="1940900"/>
        <a:ext cx="745650" cy="486999"/>
      </dsp:txXfrm>
    </dsp:sp>
    <dsp:sp modelId="{A467CA6B-0700-4479-8CA4-04DDFECEEBE4}">
      <dsp:nvSpPr>
        <dsp:cNvPr id="0" name=""/>
        <dsp:cNvSpPr/>
      </dsp:nvSpPr>
      <dsp:spPr>
        <a:xfrm>
          <a:off x="388277" y="2443050"/>
          <a:ext cx="1008738" cy="206920"/>
        </a:xfrm>
        <a:custGeom>
          <a:avLst/>
          <a:gdLst/>
          <a:ahLst/>
          <a:cxnLst/>
          <a:rect l="0" t="0" r="0" b="0"/>
          <a:pathLst>
            <a:path>
              <a:moveTo>
                <a:pt x="1008738" y="0"/>
              </a:moveTo>
              <a:lnTo>
                <a:pt x="1008738" y="103460"/>
              </a:lnTo>
              <a:lnTo>
                <a:pt x="0" y="103460"/>
              </a:lnTo>
              <a:lnTo>
                <a:pt x="0" y="2069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1864BC-AF93-4ED6-A235-514ABFDB7F44}">
      <dsp:nvSpPr>
        <dsp:cNvPr id="0" name=""/>
        <dsp:cNvSpPr/>
      </dsp:nvSpPr>
      <dsp:spPr>
        <a:xfrm>
          <a:off x="300" y="2649971"/>
          <a:ext cx="775952" cy="51730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Short Range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50%</a:t>
          </a:r>
        </a:p>
      </dsp:txBody>
      <dsp:txXfrm>
        <a:off x="15451" y="2665122"/>
        <a:ext cx="745650" cy="486999"/>
      </dsp:txXfrm>
    </dsp:sp>
    <dsp:sp modelId="{B8BA0456-AE94-4D56-B8DA-88CF3FDB25D7}">
      <dsp:nvSpPr>
        <dsp:cNvPr id="0" name=""/>
        <dsp:cNvSpPr/>
      </dsp:nvSpPr>
      <dsp:spPr>
        <a:xfrm>
          <a:off x="1351295" y="2443050"/>
          <a:ext cx="91440" cy="2069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69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66ACCB-BDE2-4E27-8B91-3C272806E4EF}">
      <dsp:nvSpPr>
        <dsp:cNvPr id="0" name=""/>
        <dsp:cNvSpPr/>
      </dsp:nvSpPr>
      <dsp:spPr>
        <a:xfrm>
          <a:off x="1009039" y="2649971"/>
          <a:ext cx="775952" cy="51730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Long Range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30%</a:t>
          </a:r>
        </a:p>
      </dsp:txBody>
      <dsp:txXfrm>
        <a:off x="1024190" y="2665122"/>
        <a:ext cx="745650" cy="486999"/>
      </dsp:txXfrm>
    </dsp:sp>
    <dsp:sp modelId="{04128B85-D46C-4B32-80FF-FE92DD8E9A3E}">
      <dsp:nvSpPr>
        <dsp:cNvPr id="0" name=""/>
        <dsp:cNvSpPr/>
      </dsp:nvSpPr>
      <dsp:spPr>
        <a:xfrm>
          <a:off x="1397015" y="2443050"/>
          <a:ext cx="1008738" cy="206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460"/>
              </a:lnTo>
              <a:lnTo>
                <a:pt x="1008738" y="103460"/>
              </a:lnTo>
              <a:lnTo>
                <a:pt x="1008738" y="2069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F157D0-6482-4DBE-A6D7-44CA11B722CC}">
      <dsp:nvSpPr>
        <dsp:cNvPr id="0" name=""/>
        <dsp:cNvSpPr/>
      </dsp:nvSpPr>
      <dsp:spPr>
        <a:xfrm>
          <a:off x="2017777" y="2649971"/>
          <a:ext cx="775952" cy="51730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Capital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20%</a:t>
          </a:r>
        </a:p>
      </dsp:txBody>
      <dsp:txXfrm>
        <a:off x="2032928" y="2665122"/>
        <a:ext cx="745650" cy="486999"/>
      </dsp:txXfrm>
    </dsp:sp>
    <dsp:sp modelId="{BBB343E1-C110-415E-B4B6-08AD2EAFC047}">
      <dsp:nvSpPr>
        <dsp:cNvPr id="0" name=""/>
        <dsp:cNvSpPr/>
      </dsp:nvSpPr>
      <dsp:spPr>
        <a:xfrm>
          <a:off x="4423230" y="1718828"/>
          <a:ext cx="1008738" cy="206920"/>
        </a:xfrm>
        <a:custGeom>
          <a:avLst/>
          <a:gdLst/>
          <a:ahLst/>
          <a:cxnLst/>
          <a:rect l="0" t="0" r="0" b="0"/>
          <a:pathLst>
            <a:path>
              <a:moveTo>
                <a:pt x="1008738" y="0"/>
              </a:moveTo>
              <a:lnTo>
                <a:pt x="1008738" y="103460"/>
              </a:lnTo>
              <a:lnTo>
                <a:pt x="0" y="103460"/>
              </a:lnTo>
              <a:lnTo>
                <a:pt x="0" y="2069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41A7FF-F9D4-4738-BA08-D2AB2D5C3272}">
      <dsp:nvSpPr>
        <dsp:cNvPr id="0" name=""/>
        <dsp:cNvSpPr/>
      </dsp:nvSpPr>
      <dsp:spPr>
        <a:xfrm>
          <a:off x="4035254" y="1925749"/>
          <a:ext cx="775952" cy="517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Long Range</a:t>
          </a:r>
        </a:p>
      </dsp:txBody>
      <dsp:txXfrm>
        <a:off x="4050405" y="1940900"/>
        <a:ext cx="745650" cy="486999"/>
      </dsp:txXfrm>
    </dsp:sp>
    <dsp:sp modelId="{5F569435-957A-4E39-9896-9B22D19AC85B}">
      <dsp:nvSpPr>
        <dsp:cNvPr id="0" name=""/>
        <dsp:cNvSpPr/>
      </dsp:nvSpPr>
      <dsp:spPr>
        <a:xfrm>
          <a:off x="3414492" y="2443050"/>
          <a:ext cx="1008738" cy="206920"/>
        </a:xfrm>
        <a:custGeom>
          <a:avLst/>
          <a:gdLst/>
          <a:ahLst/>
          <a:cxnLst/>
          <a:rect l="0" t="0" r="0" b="0"/>
          <a:pathLst>
            <a:path>
              <a:moveTo>
                <a:pt x="1008738" y="0"/>
              </a:moveTo>
              <a:lnTo>
                <a:pt x="1008738" y="103460"/>
              </a:lnTo>
              <a:lnTo>
                <a:pt x="0" y="103460"/>
              </a:lnTo>
              <a:lnTo>
                <a:pt x="0" y="2069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EB92A0-1EE6-4D8B-BF16-86E309719FE6}">
      <dsp:nvSpPr>
        <dsp:cNvPr id="0" name=""/>
        <dsp:cNvSpPr/>
      </dsp:nvSpPr>
      <dsp:spPr>
        <a:xfrm>
          <a:off x="3026516" y="2649971"/>
          <a:ext cx="775952" cy="51730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Short Range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10%</a:t>
          </a:r>
        </a:p>
      </dsp:txBody>
      <dsp:txXfrm>
        <a:off x="3041667" y="2665122"/>
        <a:ext cx="745650" cy="486999"/>
      </dsp:txXfrm>
    </dsp:sp>
    <dsp:sp modelId="{66BAD171-B16A-4EFC-901A-A978AB2B58A1}">
      <dsp:nvSpPr>
        <dsp:cNvPr id="0" name=""/>
        <dsp:cNvSpPr/>
      </dsp:nvSpPr>
      <dsp:spPr>
        <a:xfrm>
          <a:off x="4377510" y="2443050"/>
          <a:ext cx="91440" cy="2069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69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FCCD2A-46E2-4874-A07E-655186CB9BCA}">
      <dsp:nvSpPr>
        <dsp:cNvPr id="0" name=""/>
        <dsp:cNvSpPr/>
      </dsp:nvSpPr>
      <dsp:spPr>
        <a:xfrm>
          <a:off x="4035254" y="2649971"/>
          <a:ext cx="775952" cy="51730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Long Range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80%</a:t>
          </a:r>
        </a:p>
      </dsp:txBody>
      <dsp:txXfrm>
        <a:off x="4050405" y="2665122"/>
        <a:ext cx="745650" cy="486999"/>
      </dsp:txXfrm>
    </dsp:sp>
    <dsp:sp modelId="{05E6C4E8-ACE0-476B-BC14-12BD34F54FF3}">
      <dsp:nvSpPr>
        <dsp:cNvPr id="0" name=""/>
        <dsp:cNvSpPr/>
      </dsp:nvSpPr>
      <dsp:spPr>
        <a:xfrm>
          <a:off x="4423230" y="2443050"/>
          <a:ext cx="1008738" cy="206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460"/>
              </a:lnTo>
              <a:lnTo>
                <a:pt x="1008738" y="103460"/>
              </a:lnTo>
              <a:lnTo>
                <a:pt x="1008738" y="2069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23B00-ACA2-4879-A168-2F4EA90A6374}">
      <dsp:nvSpPr>
        <dsp:cNvPr id="0" name=""/>
        <dsp:cNvSpPr/>
      </dsp:nvSpPr>
      <dsp:spPr>
        <a:xfrm>
          <a:off x="5043992" y="2649971"/>
          <a:ext cx="775952" cy="51730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Capital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10%</a:t>
          </a:r>
        </a:p>
      </dsp:txBody>
      <dsp:txXfrm>
        <a:off x="5059143" y="2665122"/>
        <a:ext cx="745650" cy="486999"/>
      </dsp:txXfrm>
    </dsp:sp>
    <dsp:sp modelId="{06F488DB-06CE-4507-9FD9-7A777DADBCCF}">
      <dsp:nvSpPr>
        <dsp:cNvPr id="0" name=""/>
        <dsp:cNvSpPr/>
      </dsp:nvSpPr>
      <dsp:spPr>
        <a:xfrm>
          <a:off x="5431969" y="1718828"/>
          <a:ext cx="2017476" cy="206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460"/>
              </a:lnTo>
              <a:lnTo>
                <a:pt x="2017476" y="103460"/>
              </a:lnTo>
              <a:lnTo>
                <a:pt x="2017476" y="2069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708518-5792-4A47-ACE3-A4A5C7EEE6A4}">
      <dsp:nvSpPr>
        <dsp:cNvPr id="0" name=""/>
        <dsp:cNvSpPr/>
      </dsp:nvSpPr>
      <dsp:spPr>
        <a:xfrm>
          <a:off x="7061469" y="1925749"/>
          <a:ext cx="775952" cy="517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Capital</a:t>
          </a:r>
        </a:p>
      </dsp:txBody>
      <dsp:txXfrm>
        <a:off x="7076620" y="1940900"/>
        <a:ext cx="745650" cy="486999"/>
      </dsp:txXfrm>
    </dsp:sp>
    <dsp:sp modelId="{F06D941B-8A9A-41BD-8332-392A3F5B6558}">
      <dsp:nvSpPr>
        <dsp:cNvPr id="0" name=""/>
        <dsp:cNvSpPr/>
      </dsp:nvSpPr>
      <dsp:spPr>
        <a:xfrm>
          <a:off x="6440707" y="2443050"/>
          <a:ext cx="1008738" cy="206920"/>
        </a:xfrm>
        <a:custGeom>
          <a:avLst/>
          <a:gdLst/>
          <a:ahLst/>
          <a:cxnLst/>
          <a:rect l="0" t="0" r="0" b="0"/>
          <a:pathLst>
            <a:path>
              <a:moveTo>
                <a:pt x="1008738" y="0"/>
              </a:moveTo>
              <a:lnTo>
                <a:pt x="1008738" y="103460"/>
              </a:lnTo>
              <a:lnTo>
                <a:pt x="0" y="103460"/>
              </a:lnTo>
              <a:lnTo>
                <a:pt x="0" y="2069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894307-CF3C-410A-8F43-5D9E7A0A03DD}">
      <dsp:nvSpPr>
        <dsp:cNvPr id="0" name=""/>
        <dsp:cNvSpPr/>
      </dsp:nvSpPr>
      <dsp:spPr>
        <a:xfrm>
          <a:off x="6052731" y="2649971"/>
          <a:ext cx="775952" cy="51730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Short Range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20%</a:t>
          </a:r>
        </a:p>
      </dsp:txBody>
      <dsp:txXfrm>
        <a:off x="6067882" y="2665122"/>
        <a:ext cx="745650" cy="486999"/>
      </dsp:txXfrm>
    </dsp:sp>
    <dsp:sp modelId="{F93018CF-5F7D-4947-B77D-9898C0EA622D}">
      <dsp:nvSpPr>
        <dsp:cNvPr id="0" name=""/>
        <dsp:cNvSpPr/>
      </dsp:nvSpPr>
      <dsp:spPr>
        <a:xfrm>
          <a:off x="7403726" y="2443050"/>
          <a:ext cx="91440" cy="2069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69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140E9-AEBB-43DA-BC47-C794E173F005}">
      <dsp:nvSpPr>
        <dsp:cNvPr id="0" name=""/>
        <dsp:cNvSpPr/>
      </dsp:nvSpPr>
      <dsp:spPr>
        <a:xfrm>
          <a:off x="7061469" y="2649971"/>
          <a:ext cx="775952" cy="51730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Long Range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20%</a:t>
          </a:r>
        </a:p>
      </dsp:txBody>
      <dsp:txXfrm>
        <a:off x="7076620" y="2665122"/>
        <a:ext cx="745650" cy="486999"/>
      </dsp:txXfrm>
    </dsp:sp>
    <dsp:sp modelId="{0F097A5B-2B78-4BC7-9C80-8DB851CF0587}">
      <dsp:nvSpPr>
        <dsp:cNvPr id="0" name=""/>
        <dsp:cNvSpPr/>
      </dsp:nvSpPr>
      <dsp:spPr>
        <a:xfrm>
          <a:off x="7449446" y="2443050"/>
          <a:ext cx="1008738" cy="206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460"/>
              </a:lnTo>
              <a:lnTo>
                <a:pt x="1008738" y="103460"/>
              </a:lnTo>
              <a:lnTo>
                <a:pt x="1008738" y="2069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FAE837-969B-41F2-B9BE-3BFBF9ECD1B8}">
      <dsp:nvSpPr>
        <dsp:cNvPr id="0" name=""/>
        <dsp:cNvSpPr/>
      </dsp:nvSpPr>
      <dsp:spPr>
        <a:xfrm>
          <a:off x="8070208" y="2649971"/>
          <a:ext cx="775952" cy="51730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Capital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60%</a:t>
          </a:r>
        </a:p>
      </dsp:txBody>
      <dsp:txXfrm>
        <a:off x="8085359" y="2665122"/>
        <a:ext cx="745650" cy="486999"/>
      </dsp:txXfrm>
    </dsp:sp>
    <dsp:sp modelId="{3E31F45D-6809-4053-BE17-8DFB3E817F83}">
      <dsp:nvSpPr>
        <dsp:cNvPr id="0" name=""/>
        <dsp:cNvSpPr/>
      </dsp:nvSpPr>
      <dsp:spPr>
        <a:xfrm>
          <a:off x="5431969" y="1718828"/>
          <a:ext cx="4034953" cy="206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460"/>
              </a:lnTo>
              <a:lnTo>
                <a:pt x="4034953" y="103460"/>
              </a:lnTo>
              <a:lnTo>
                <a:pt x="4034953" y="2069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707B20-3951-44A8-8C8E-238573FED274}">
      <dsp:nvSpPr>
        <dsp:cNvPr id="0" name=""/>
        <dsp:cNvSpPr/>
      </dsp:nvSpPr>
      <dsp:spPr>
        <a:xfrm>
          <a:off x="9078946" y="1925749"/>
          <a:ext cx="775952" cy="517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Other</a:t>
          </a:r>
        </a:p>
      </dsp:txBody>
      <dsp:txXfrm>
        <a:off x="9094097" y="1940900"/>
        <a:ext cx="745650" cy="486999"/>
      </dsp:txXfrm>
    </dsp:sp>
    <dsp:sp modelId="{DD5D0DB8-A428-4E8D-94C1-CFA8F609CD3A}">
      <dsp:nvSpPr>
        <dsp:cNvPr id="0" name=""/>
        <dsp:cNvSpPr/>
      </dsp:nvSpPr>
      <dsp:spPr>
        <a:xfrm>
          <a:off x="9421202" y="2443050"/>
          <a:ext cx="91440" cy="2069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69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32C070-9355-4D5F-8045-36E854ACA87B}">
      <dsp:nvSpPr>
        <dsp:cNvPr id="0" name=""/>
        <dsp:cNvSpPr/>
      </dsp:nvSpPr>
      <dsp:spPr>
        <a:xfrm>
          <a:off x="9078946" y="2649971"/>
          <a:ext cx="775952" cy="51730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Short Range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 100%</a:t>
          </a:r>
        </a:p>
      </dsp:txBody>
      <dsp:txXfrm>
        <a:off x="9094097" y="2665122"/>
        <a:ext cx="745650" cy="48699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D8E41-B4B7-49B0-B26C-682B0E270EE1}">
      <dsp:nvSpPr>
        <dsp:cNvPr id="0" name=""/>
        <dsp:cNvSpPr/>
      </dsp:nvSpPr>
      <dsp:spPr>
        <a:xfrm>
          <a:off x="7807647" y="3285639"/>
          <a:ext cx="833697" cy="190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254"/>
              </a:lnTo>
              <a:lnTo>
                <a:pt x="833697" y="96254"/>
              </a:lnTo>
              <a:lnTo>
                <a:pt x="833697" y="1909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7CAACB-A307-4F7C-8FEE-8FDBC6157BAB}">
      <dsp:nvSpPr>
        <dsp:cNvPr id="0" name=""/>
        <dsp:cNvSpPr/>
      </dsp:nvSpPr>
      <dsp:spPr>
        <a:xfrm>
          <a:off x="6973949" y="3285639"/>
          <a:ext cx="833697" cy="190992"/>
        </a:xfrm>
        <a:custGeom>
          <a:avLst/>
          <a:gdLst/>
          <a:ahLst/>
          <a:cxnLst/>
          <a:rect l="0" t="0" r="0" b="0"/>
          <a:pathLst>
            <a:path>
              <a:moveTo>
                <a:pt x="833697" y="0"/>
              </a:moveTo>
              <a:lnTo>
                <a:pt x="833697" y="96254"/>
              </a:lnTo>
              <a:lnTo>
                <a:pt x="0" y="96254"/>
              </a:lnTo>
              <a:lnTo>
                <a:pt x="0" y="1909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8DAC7B-2FD2-42E0-A620-6F5E84B51B86}">
      <dsp:nvSpPr>
        <dsp:cNvPr id="0" name=""/>
        <dsp:cNvSpPr/>
      </dsp:nvSpPr>
      <dsp:spPr>
        <a:xfrm>
          <a:off x="6973949" y="2488320"/>
          <a:ext cx="833697" cy="190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254"/>
              </a:lnTo>
              <a:lnTo>
                <a:pt x="833697" y="96254"/>
              </a:lnTo>
              <a:lnTo>
                <a:pt x="833697" y="1909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D195F4-D5EF-4128-8812-BB2E0DF3392D}">
      <dsp:nvSpPr>
        <dsp:cNvPr id="0" name=""/>
        <dsp:cNvSpPr/>
      </dsp:nvSpPr>
      <dsp:spPr>
        <a:xfrm>
          <a:off x="6140251" y="2488320"/>
          <a:ext cx="833697" cy="190992"/>
        </a:xfrm>
        <a:custGeom>
          <a:avLst/>
          <a:gdLst/>
          <a:ahLst/>
          <a:cxnLst/>
          <a:rect l="0" t="0" r="0" b="0"/>
          <a:pathLst>
            <a:path>
              <a:moveTo>
                <a:pt x="833697" y="0"/>
              </a:moveTo>
              <a:lnTo>
                <a:pt x="833697" y="96254"/>
              </a:lnTo>
              <a:lnTo>
                <a:pt x="0" y="96254"/>
              </a:lnTo>
              <a:lnTo>
                <a:pt x="0" y="1909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BC4628-F656-47BE-817B-FB49888B3E69}">
      <dsp:nvSpPr>
        <dsp:cNvPr id="0" name=""/>
        <dsp:cNvSpPr/>
      </dsp:nvSpPr>
      <dsp:spPr>
        <a:xfrm>
          <a:off x="5306553" y="1691002"/>
          <a:ext cx="1667395" cy="190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254"/>
              </a:lnTo>
              <a:lnTo>
                <a:pt x="1667395" y="96254"/>
              </a:lnTo>
              <a:lnTo>
                <a:pt x="1667395" y="1909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DF581E-CB35-4419-B7EC-8C4A9D1FC7D6}">
      <dsp:nvSpPr>
        <dsp:cNvPr id="0" name=""/>
        <dsp:cNvSpPr/>
      </dsp:nvSpPr>
      <dsp:spPr>
        <a:xfrm>
          <a:off x="3639157" y="2488320"/>
          <a:ext cx="833697" cy="190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254"/>
              </a:lnTo>
              <a:lnTo>
                <a:pt x="833697" y="96254"/>
              </a:lnTo>
              <a:lnTo>
                <a:pt x="833697" y="1909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07C796-E441-40BE-87F5-AFEC162DEDEC}">
      <dsp:nvSpPr>
        <dsp:cNvPr id="0" name=""/>
        <dsp:cNvSpPr/>
      </dsp:nvSpPr>
      <dsp:spPr>
        <a:xfrm>
          <a:off x="2805459" y="2488320"/>
          <a:ext cx="833697" cy="190992"/>
        </a:xfrm>
        <a:custGeom>
          <a:avLst/>
          <a:gdLst/>
          <a:ahLst/>
          <a:cxnLst/>
          <a:rect l="0" t="0" r="0" b="0"/>
          <a:pathLst>
            <a:path>
              <a:moveTo>
                <a:pt x="833697" y="0"/>
              </a:moveTo>
              <a:lnTo>
                <a:pt x="833697" y="96254"/>
              </a:lnTo>
              <a:lnTo>
                <a:pt x="0" y="96254"/>
              </a:lnTo>
              <a:lnTo>
                <a:pt x="0" y="1909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D584BF-7A05-4F88-AA2C-A1112F472EDC}">
      <dsp:nvSpPr>
        <dsp:cNvPr id="0" name=""/>
        <dsp:cNvSpPr/>
      </dsp:nvSpPr>
      <dsp:spPr>
        <a:xfrm>
          <a:off x="3639157" y="1691002"/>
          <a:ext cx="1667395" cy="190992"/>
        </a:xfrm>
        <a:custGeom>
          <a:avLst/>
          <a:gdLst/>
          <a:ahLst/>
          <a:cxnLst/>
          <a:rect l="0" t="0" r="0" b="0"/>
          <a:pathLst>
            <a:path>
              <a:moveTo>
                <a:pt x="1667395" y="0"/>
              </a:moveTo>
              <a:lnTo>
                <a:pt x="1667395" y="96254"/>
              </a:lnTo>
              <a:lnTo>
                <a:pt x="0" y="96254"/>
              </a:lnTo>
              <a:lnTo>
                <a:pt x="0" y="1909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CA13D6-C229-4820-BE23-3765CEBFD99D}">
      <dsp:nvSpPr>
        <dsp:cNvPr id="0" name=""/>
        <dsp:cNvSpPr/>
      </dsp:nvSpPr>
      <dsp:spPr>
        <a:xfrm>
          <a:off x="3222308" y="893683"/>
          <a:ext cx="2084244" cy="190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254"/>
              </a:lnTo>
              <a:lnTo>
                <a:pt x="2084244" y="96254"/>
              </a:lnTo>
              <a:lnTo>
                <a:pt x="2084244" y="1909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E3A5F2-AD64-4449-B849-1C3192A94AA7}">
      <dsp:nvSpPr>
        <dsp:cNvPr id="0" name=""/>
        <dsp:cNvSpPr/>
      </dsp:nvSpPr>
      <dsp:spPr>
        <a:xfrm>
          <a:off x="1138063" y="1691002"/>
          <a:ext cx="833697" cy="1909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254"/>
              </a:lnTo>
              <a:lnTo>
                <a:pt x="833697" y="96254"/>
              </a:lnTo>
              <a:lnTo>
                <a:pt x="833697" y="1909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C413A2-24CC-4C88-B125-D92070299430}">
      <dsp:nvSpPr>
        <dsp:cNvPr id="0" name=""/>
        <dsp:cNvSpPr/>
      </dsp:nvSpPr>
      <dsp:spPr>
        <a:xfrm>
          <a:off x="304365" y="1691002"/>
          <a:ext cx="833697" cy="190992"/>
        </a:xfrm>
        <a:custGeom>
          <a:avLst/>
          <a:gdLst/>
          <a:ahLst/>
          <a:cxnLst/>
          <a:rect l="0" t="0" r="0" b="0"/>
          <a:pathLst>
            <a:path>
              <a:moveTo>
                <a:pt x="833697" y="0"/>
              </a:moveTo>
              <a:lnTo>
                <a:pt x="833697" y="96254"/>
              </a:lnTo>
              <a:lnTo>
                <a:pt x="0" y="96254"/>
              </a:lnTo>
              <a:lnTo>
                <a:pt x="0" y="19099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B9C2FF-3943-4536-9363-94B7D7041F96}">
      <dsp:nvSpPr>
        <dsp:cNvPr id="0" name=""/>
        <dsp:cNvSpPr/>
      </dsp:nvSpPr>
      <dsp:spPr>
        <a:xfrm>
          <a:off x="1138063" y="893683"/>
          <a:ext cx="2084244" cy="190992"/>
        </a:xfrm>
        <a:custGeom>
          <a:avLst/>
          <a:gdLst/>
          <a:ahLst/>
          <a:cxnLst/>
          <a:rect l="0" t="0" r="0" b="0"/>
          <a:pathLst>
            <a:path>
              <a:moveTo>
                <a:pt x="2084244" y="0"/>
              </a:moveTo>
              <a:lnTo>
                <a:pt x="2084244" y="96254"/>
              </a:lnTo>
              <a:lnTo>
                <a:pt x="0" y="96254"/>
              </a:lnTo>
              <a:lnTo>
                <a:pt x="0" y="1909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9E7B4-2E55-405C-B933-5FC05E0E923A}">
      <dsp:nvSpPr>
        <dsp:cNvPr id="0" name=""/>
        <dsp:cNvSpPr/>
      </dsp:nvSpPr>
      <dsp:spPr>
        <a:xfrm>
          <a:off x="2919145" y="287358"/>
          <a:ext cx="606325" cy="606325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318DA-0FCC-447E-BB66-C58FA875AFBB}">
      <dsp:nvSpPr>
        <dsp:cNvPr id="0" name=""/>
        <dsp:cNvSpPr/>
      </dsp:nvSpPr>
      <dsp:spPr>
        <a:xfrm>
          <a:off x="3525471" y="285842"/>
          <a:ext cx="909488" cy="60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</a:t>
          </a:r>
        </a:p>
      </dsp:txBody>
      <dsp:txXfrm>
        <a:off x="3525471" y="285842"/>
        <a:ext cx="909488" cy="606325"/>
      </dsp:txXfrm>
    </dsp:sp>
    <dsp:sp modelId="{D77FBBD2-0762-4EA7-9AB7-83939F7989EE}">
      <dsp:nvSpPr>
        <dsp:cNvPr id="0" name=""/>
        <dsp:cNvSpPr/>
      </dsp:nvSpPr>
      <dsp:spPr>
        <a:xfrm>
          <a:off x="834900" y="1084676"/>
          <a:ext cx="606325" cy="60632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DD412-2CC3-48A3-8DD9-B2643BF3B3D4}">
      <dsp:nvSpPr>
        <dsp:cNvPr id="0" name=""/>
        <dsp:cNvSpPr/>
      </dsp:nvSpPr>
      <dsp:spPr>
        <a:xfrm>
          <a:off x="1441226" y="1083160"/>
          <a:ext cx="909488" cy="60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</a:t>
          </a:r>
        </a:p>
      </dsp:txBody>
      <dsp:txXfrm>
        <a:off x="1441226" y="1083160"/>
        <a:ext cx="909488" cy="606325"/>
      </dsp:txXfrm>
    </dsp:sp>
    <dsp:sp modelId="{5532A105-C6DC-4D9B-B2A2-8C197B697DDE}">
      <dsp:nvSpPr>
        <dsp:cNvPr id="0" name=""/>
        <dsp:cNvSpPr/>
      </dsp:nvSpPr>
      <dsp:spPr>
        <a:xfrm>
          <a:off x="1203" y="1881995"/>
          <a:ext cx="606325" cy="60632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C5B13-68EB-4B54-B990-0504CD7BB15B}">
      <dsp:nvSpPr>
        <dsp:cNvPr id="0" name=""/>
        <dsp:cNvSpPr/>
      </dsp:nvSpPr>
      <dsp:spPr>
        <a:xfrm>
          <a:off x="607528" y="1880479"/>
          <a:ext cx="909488" cy="60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</a:t>
          </a:r>
        </a:p>
      </dsp:txBody>
      <dsp:txXfrm>
        <a:off x="607528" y="1880479"/>
        <a:ext cx="909488" cy="606325"/>
      </dsp:txXfrm>
    </dsp:sp>
    <dsp:sp modelId="{0A6DB36F-3F62-4053-90FC-913257C9C786}">
      <dsp:nvSpPr>
        <dsp:cNvPr id="0" name=""/>
        <dsp:cNvSpPr/>
      </dsp:nvSpPr>
      <dsp:spPr>
        <a:xfrm>
          <a:off x="1668598" y="1881995"/>
          <a:ext cx="606325" cy="60632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B18248-0862-4771-BF49-392AABB9EC37}">
      <dsp:nvSpPr>
        <dsp:cNvPr id="0" name=""/>
        <dsp:cNvSpPr/>
      </dsp:nvSpPr>
      <dsp:spPr>
        <a:xfrm>
          <a:off x="2274924" y="1880479"/>
          <a:ext cx="909488" cy="60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</a:t>
          </a:r>
        </a:p>
      </dsp:txBody>
      <dsp:txXfrm>
        <a:off x="2274924" y="1880479"/>
        <a:ext cx="909488" cy="606325"/>
      </dsp:txXfrm>
    </dsp:sp>
    <dsp:sp modelId="{8ADDB926-04BB-45EB-AF2D-E2BC447BB446}">
      <dsp:nvSpPr>
        <dsp:cNvPr id="0" name=""/>
        <dsp:cNvSpPr/>
      </dsp:nvSpPr>
      <dsp:spPr>
        <a:xfrm>
          <a:off x="5003390" y="1084676"/>
          <a:ext cx="606325" cy="60632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24AAE8-8759-49D7-8698-24EF75A1AEB0}">
      <dsp:nvSpPr>
        <dsp:cNvPr id="0" name=""/>
        <dsp:cNvSpPr/>
      </dsp:nvSpPr>
      <dsp:spPr>
        <a:xfrm>
          <a:off x="5609716" y="1083160"/>
          <a:ext cx="909488" cy="60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5609716" y="1083160"/>
        <a:ext cx="909488" cy="606325"/>
      </dsp:txXfrm>
    </dsp:sp>
    <dsp:sp modelId="{AE528717-78F0-4437-8F59-56EC62AF0ED9}">
      <dsp:nvSpPr>
        <dsp:cNvPr id="0" name=""/>
        <dsp:cNvSpPr/>
      </dsp:nvSpPr>
      <dsp:spPr>
        <a:xfrm>
          <a:off x="3335994" y="1881995"/>
          <a:ext cx="606325" cy="60632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422DE8-6DD3-4155-A5D5-163D8ADCB099}">
      <dsp:nvSpPr>
        <dsp:cNvPr id="0" name=""/>
        <dsp:cNvSpPr/>
      </dsp:nvSpPr>
      <dsp:spPr>
        <a:xfrm>
          <a:off x="3942320" y="1880479"/>
          <a:ext cx="909488" cy="60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</a:t>
          </a:r>
        </a:p>
      </dsp:txBody>
      <dsp:txXfrm>
        <a:off x="3942320" y="1880479"/>
        <a:ext cx="909488" cy="606325"/>
      </dsp:txXfrm>
    </dsp:sp>
    <dsp:sp modelId="{B1667096-9D35-4A1B-9474-D4329802CF01}">
      <dsp:nvSpPr>
        <dsp:cNvPr id="0" name=""/>
        <dsp:cNvSpPr/>
      </dsp:nvSpPr>
      <dsp:spPr>
        <a:xfrm>
          <a:off x="2502296" y="2679313"/>
          <a:ext cx="606325" cy="60632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154E0-B5E2-4DFB-9780-50473AF0E97F}">
      <dsp:nvSpPr>
        <dsp:cNvPr id="0" name=""/>
        <dsp:cNvSpPr/>
      </dsp:nvSpPr>
      <dsp:spPr>
        <a:xfrm>
          <a:off x="3108622" y="2677797"/>
          <a:ext cx="909488" cy="60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3108622" y="2677797"/>
        <a:ext cx="909488" cy="606325"/>
      </dsp:txXfrm>
    </dsp:sp>
    <dsp:sp modelId="{2263E402-B28B-491C-956F-D8EF8EA82A12}">
      <dsp:nvSpPr>
        <dsp:cNvPr id="0" name=""/>
        <dsp:cNvSpPr/>
      </dsp:nvSpPr>
      <dsp:spPr>
        <a:xfrm>
          <a:off x="4169692" y="2679313"/>
          <a:ext cx="606325" cy="60632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0491A-921D-41BE-A9A4-927FDEBC91E3}">
      <dsp:nvSpPr>
        <dsp:cNvPr id="0" name=""/>
        <dsp:cNvSpPr/>
      </dsp:nvSpPr>
      <dsp:spPr>
        <a:xfrm>
          <a:off x="4776018" y="2677797"/>
          <a:ext cx="909488" cy="60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4776018" y="2677797"/>
        <a:ext cx="909488" cy="606325"/>
      </dsp:txXfrm>
    </dsp:sp>
    <dsp:sp modelId="{5AA7AA5E-756B-4920-8607-2F18A5F65D67}">
      <dsp:nvSpPr>
        <dsp:cNvPr id="0" name=""/>
        <dsp:cNvSpPr/>
      </dsp:nvSpPr>
      <dsp:spPr>
        <a:xfrm>
          <a:off x="6670786" y="1881995"/>
          <a:ext cx="606325" cy="60632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60F799-6E88-4E2B-A9DB-EA68D7DA434C}">
      <dsp:nvSpPr>
        <dsp:cNvPr id="0" name=""/>
        <dsp:cNvSpPr/>
      </dsp:nvSpPr>
      <dsp:spPr>
        <a:xfrm>
          <a:off x="7277112" y="1880479"/>
          <a:ext cx="909488" cy="60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7277112" y="1880479"/>
        <a:ext cx="909488" cy="606325"/>
      </dsp:txXfrm>
    </dsp:sp>
    <dsp:sp modelId="{CC041FEC-FA43-441F-9456-134187A7A5BE}">
      <dsp:nvSpPr>
        <dsp:cNvPr id="0" name=""/>
        <dsp:cNvSpPr/>
      </dsp:nvSpPr>
      <dsp:spPr>
        <a:xfrm>
          <a:off x="5837088" y="2679313"/>
          <a:ext cx="606325" cy="60632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FD7D44-541C-4CDF-AA9C-A72201B06C7A}">
      <dsp:nvSpPr>
        <dsp:cNvPr id="0" name=""/>
        <dsp:cNvSpPr/>
      </dsp:nvSpPr>
      <dsp:spPr>
        <a:xfrm>
          <a:off x="6443414" y="2677797"/>
          <a:ext cx="909488" cy="60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6443414" y="2677797"/>
        <a:ext cx="909488" cy="606325"/>
      </dsp:txXfrm>
    </dsp:sp>
    <dsp:sp modelId="{8EA8B29A-1115-4CE2-ABDA-01B18F117FF3}">
      <dsp:nvSpPr>
        <dsp:cNvPr id="0" name=""/>
        <dsp:cNvSpPr/>
      </dsp:nvSpPr>
      <dsp:spPr>
        <a:xfrm>
          <a:off x="7504484" y="2679313"/>
          <a:ext cx="606325" cy="60632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A9C26-352A-437C-BBA5-9409A27CE2B6}">
      <dsp:nvSpPr>
        <dsp:cNvPr id="0" name=""/>
        <dsp:cNvSpPr/>
      </dsp:nvSpPr>
      <dsp:spPr>
        <a:xfrm>
          <a:off x="8110810" y="2677797"/>
          <a:ext cx="909488" cy="60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8110810" y="2677797"/>
        <a:ext cx="909488" cy="606325"/>
      </dsp:txXfrm>
    </dsp:sp>
    <dsp:sp modelId="{9164344A-EFF1-40CF-A2CF-4D828B2E22DE}">
      <dsp:nvSpPr>
        <dsp:cNvPr id="0" name=""/>
        <dsp:cNvSpPr/>
      </dsp:nvSpPr>
      <dsp:spPr>
        <a:xfrm>
          <a:off x="6670786" y="3476631"/>
          <a:ext cx="606325" cy="60632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1E697-3A8E-42B8-BFF8-8AFBAB1AD828}">
      <dsp:nvSpPr>
        <dsp:cNvPr id="0" name=""/>
        <dsp:cNvSpPr/>
      </dsp:nvSpPr>
      <dsp:spPr>
        <a:xfrm>
          <a:off x="7277112" y="3475116"/>
          <a:ext cx="909488" cy="60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7277112" y="3475116"/>
        <a:ext cx="909488" cy="606325"/>
      </dsp:txXfrm>
    </dsp:sp>
    <dsp:sp modelId="{68773C6C-1278-411D-9B6C-6EF9BBD3223B}">
      <dsp:nvSpPr>
        <dsp:cNvPr id="0" name=""/>
        <dsp:cNvSpPr/>
      </dsp:nvSpPr>
      <dsp:spPr>
        <a:xfrm>
          <a:off x="8338182" y="3476631"/>
          <a:ext cx="606325" cy="60632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04873E-257D-4449-95F4-E42EF8036D19}">
      <dsp:nvSpPr>
        <dsp:cNvPr id="0" name=""/>
        <dsp:cNvSpPr/>
      </dsp:nvSpPr>
      <dsp:spPr>
        <a:xfrm>
          <a:off x="8944508" y="3475116"/>
          <a:ext cx="909488" cy="60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 </a:t>
          </a:r>
        </a:p>
      </dsp:txBody>
      <dsp:txXfrm>
        <a:off x="8944508" y="3475116"/>
        <a:ext cx="909488" cy="6063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33CC0-0230-476F-8AC0-B7BE5BDF8B9E}">
      <dsp:nvSpPr>
        <dsp:cNvPr id="0" name=""/>
        <dsp:cNvSpPr/>
      </dsp:nvSpPr>
      <dsp:spPr>
        <a:xfrm>
          <a:off x="256165" y="3123009"/>
          <a:ext cx="1245790" cy="12457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9F222E-D5A4-4294-84B5-F33C1C7779EB}">
      <dsp:nvSpPr>
        <dsp:cNvPr id="0" name=""/>
        <dsp:cNvSpPr/>
      </dsp:nvSpPr>
      <dsp:spPr>
        <a:xfrm rot="16200000">
          <a:off x="-491308" y="3621325"/>
          <a:ext cx="1245790" cy="249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</a:p>
      </dsp:txBody>
      <dsp:txXfrm>
        <a:off x="-491308" y="3621325"/>
        <a:ext cx="1245790" cy="249158"/>
      </dsp:txXfrm>
    </dsp:sp>
    <dsp:sp modelId="{E0FCBE0F-1756-4B8A-B607-DEC3E177B2E4}">
      <dsp:nvSpPr>
        <dsp:cNvPr id="0" name=""/>
        <dsp:cNvSpPr/>
      </dsp:nvSpPr>
      <dsp:spPr>
        <a:xfrm>
          <a:off x="1751328" y="3123009"/>
          <a:ext cx="1245790" cy="124579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949E57-73DE-4469-9F2E-0EB02C71EE68}">
      <dsp:nvSpPr>
        <dsp:cNvPr id="0" name=""/>
        <dsp:cNvSpPr/>
      </dsp:nvSpPr>
      <dsp:spPr>
        <a:xfrm rot="16200000">
          <a:off x="1003853" y="3621325"/>
          <a:ext cx="1245790" cy="249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</a:p>
      </dsp:txBody>
      <dsp:txXfrm>
        <a:off x="1003853" y="3621325"/>
        <a:ext cx="1245790" cy="249158"/>
      </dsp:txXfrm>
    </dsp:sp>
    <dsp:sp modelId="{AC9DD994-9B8E-44B2-9649-99AD20B8ACD1}">
      <dsp:nvSpPr>
        <dsp:cNvPr id="0" name=""/>
        <dsp:cNvSpPr/>
      </dsp:nvSpPr>
      <dsp:spPr>
        <a:xfrm>
          <a:off x="3246490" y="3123009"/>
          <a:ext cx="1245790" cy="12457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9BD373-9DAD-4AFC-AEEB-2BF308345A3F}">
      <dsp:nvSpPr>
        <dsp:cNvPr id="0" name=""/>
        <dsp:cNvSpPr/>
      </dsp:nvSpPr>
      <dsp:spPr>
        <a:xfrm rot="16200000">
          <a:off x="2499015" y="3621325"/>
          <a:ext cx="1245790" cy="249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</a:p>
      </dsp:txBody>
      <dsp:txXfrm>
        <a:off x="2499015" y="3621325"/>
        <a:ext cx="1245790" cy="249158"/>
      </dsp:txXfrm>
    </dsp:sp>
    <dsp:sp modelId="{581841EC-3EC9-4B34-AAAA-28D7DB5BBA5B}">
      <dsp:nvSpPr>
        <dsp:cNvPr id="0" name=""/>
        <dsp:cNvSpPr/>
      </dsp:nvSpPr>
      <dsp:spPr>
        <a:xfrm>
          <a:off x="1751328" y="1708289"/>
          <a:ext cx="1245790" cy="124579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1291DC-04C0-46C8-9221-ECCFF345935B}">
      <dsp:nvSpPr>
        <dsp:cNvPr id="0" name=""/>
        <dsp:cNvSpPr/>
      </dsp:nvSpPr>
      <dsp:spPr>
        <a:xfrm rot="16200000">
          <a:off x="1003853" y="2206605"/>
          <a:ext cx="1245790" cy="249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</a:p>
      </dsp:txBody>
      <dsp:txXfrm>
        <a:off x="1003853" y="2206605"/>
        <a:ext cx="1245790" cy="249158"/>
      </dsp:txXfrm>
    </dsp:sp>
    <dsp:sp modelId="{D1B076FF-B3DC-492F-8950-E03767AB0B5A}">
      <dsp:nvSpPr>
        <dsp:cNvPr id="0" name=""/>
        <dsp:cNvSpPr/>
      </dsp:nvSpPr>
      <dsp:spPr>
        <a:xfrm>
          <a:off x="3246490" y="1708289"/>
          <a:ext cx="1245790" cy="12457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F2A96A-6676-4C61-AD95-1D3EB928B8E7}">
      <dsp:nvSpPr>
        <dsp:cNvPr id="0" name=""/>
        <dsp:cNvSpPr/>
      </dsp:nvSpPr>
      <dsp:spPr>
        <a:xfrm rot="16200000">
          <a:off x="2499015" y="2206605"/>
          <a:ext cx="1245790" cy="249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</a:p>
      </dsp:txBody>
      <dsp:txXfrm>
        <a:off x="2499015" y="2206605"/>
        <a:ext cx="1245790" cy="249158"/>
      </dsp:txXfrm>
    </dsp:sp>
    <dsp:sp modelId="{ED426C1A-9AAB-49B2-B85D-048FD778BFB1}">
      <dsp:nvSpPr>
        <dsp:cNvPr id="0" name=""/>
        <dsp:cNvSpPr/>
      </dsp:nvSpPr>
      <dsp:spPr>
        <a:xfrm>
          <a:off x="4741652" y="1708289"/>
          <a:ext cx="1245790" cy="124579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FDC2DD-BD8A-4273-84EE-26E07F195A15}">
      <dsp:nvSpPr>
        <dsp:cNvPr id="0" name=""/>
        <dsp:cNvSpPr/>
      </dsp:nvSpPr>
      <dsp:spPr>
        <a:xfrm rot="16200000">
          <a:off x="3994177" y="2206605"/>
          <a:ext cx="1245790" cy="249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</a:p>
      </dsp:txBody>
      <dsp:txXfrm>
        <a:off x="3994177" y="2206605"/>
        <a:ext cx="1245790" cy="249158"/>
      </dsp:txXfrm>
    </dsp:sp>
    <dsp:sp modelId="{FFE9AE58-C591-42F0-9558-BCAAA817192D}">
      <dsp:nvSpPr>
        <dsp:cNvPr id="0" name=""/>
        <dsp:cNvSpPr/>
      </dsp:nvSpPr>
      <dsp:spPr>
        <a:xfrm>
          <a:off x="3246490" y="293569"/>
          <a:ext cx="1245790" cy="12457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A6950-96A2-47D3-B20B-9E6EBDD16E48}">
      <dsp:nvSpPr>
        <dsp:cNvPr id="0" name=""/>
        <dsp:cNvSpPr/>
      </dsp:nvSpPr>
      <dsp:spPr>
        <a:xfrm rot="16200000">
          <a:off x="2499015" y="791885"/>
          <a:ext cx="1245790" cy="249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</a:p>
      </dsp:txBody>
      <dsp:txXfrm>
        <a:off x="2499015" y="791885"/>
        <a:ext cx="1245790" cy="249158"/>
      </dsp:txXfrm>
    </dsp:sp>
    <dsp:sp modelId="{632706C4-7FA8-416A-A506-5692925B6AA5}">
      <dsp:nvSpPr>
        <dsp:cNvPr id="0" name=""/>
        <dsp:cNvSpPr/>
      </dsp:nvSpPr>
      <dsp:spPr>
        <a:xfrm>
          <a:off x="4741652" y="293569"/>
          <a:ext cx="1245790" cy="1245790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BD751-D77F-4E8B-A4A8-5CD74852A59A}">
      <dsp:nvSpPr>
        <dsp:cNvPr id="0" name=""/>
        <dsp:cNvSpPr/>
      </dsp:nvSpPr>
      <dsp:spPr>
        <a:xfrm rot="16200000">
          <a:off x="3994177" y="791885"/>
          <a:ext cx="1245790" cy="249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</a:p>
      </dsp:txBody>
      <dsp:txXfrm>
        <a:off x="3994177" y="791885"/>
        <a:ext cx="1245790" cy="249158"/>
      </dsp:txXfrm>
    </dsp:sp>
    <dsp:sp modelId="{E07FB4E1-1381-4C44-A26F-FB6F590D5B10}">
      <dsp:nvSpPr>
        <dsp:cNvPr id="0" name=""/>
        <dsp:cNvSpPr/>
      </dsp:nvSpPr>
      <dsp:spPr>
        <a:xfrm>
          <a:off x="6236814" y="293569"/>
          <a:ext cx="1245790" cy="12457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C9BB8D-C9F7-488E-AA32-03C8E4DEC88A}">
      <dsp:nvSpPr>
        <dsp:cNvPr id="0" name=""/>
        <dsp:cNvSpPr/>
      </dsp:nvSpPr>
      <dsp:spPr>
        <a:xfrm rot="16200000">
          <a:off x="5489339" y="791885"/>
          <a:ext cx="1245790" cy="249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b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</a:t>
          </a:r>
        </a:p>
      </dsp:txBody>
      <dsp:txXfrm>
        <a:off x="5489339" y="791885"/>
        <a:ext cx="1245790" cy="2491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90FBE-A23D-4973-877E-D9E5E6DCF3FB}">
      <dsp:nvSpPr>
        <dsp:cNvPr id="0" name=""/>
        <dsp:cNvSpPr/>
      </dsp:nvSpPr>
      <dsp:spPr>
        <a:xfrm>
          <a:off x="730432" y="5406"/>
          <a:ext cx="1760446" cy="15089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8A1784-5419-43D2-AA23-3671EAEA98D8}">
      <dsp:nvSpPr>
        <dsp:cNvPr id="0" name=""/>
        <dsp:cNvSpPr/>
      </dsp:nvSpPr>
      <dsp:spPr>
        <a:xfrm>
          <a:off x="730432" y="1061644"/>
          <a:ext cx="1760446" cy="36213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i="0" kern="1200" dirty="0"/>
            <a:t>Kestrel</a:t>
          </a:r>
          <a:endParaRPr lang="en-US" sz="900" kern="1200" dirty="0"/>
        </a:p>
      </dsp:txBody>
      <dsp:txXfrm>
        <a:off x="730432" y="1061644"/>
        <a:ext cx="1760446" cy="362138"/>
      </dsp:txXfrm>
    </dsp:sp>
    <dsp:sp modelId="{2FE21805-373C-442C-AF07-BAAD1CAE9A55}">
      <dsp:nvSpPr>
        <dsp:cNvPr id="0" name=""/>
        <dsp:cNvSpPr/>
      </dsp:nvSpPr>
      <dsp:spPr>
        <a:xfrm>
          <a:off x="2670439" y="5406"/>
          <a:ext cx="1760446" cy="150891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46F57A-AC82-404A-AF7A-57203466213D}">
      <dsp:nvSpPr>
        <dsp:cNvPr id="0" name=""/>
        <dsp:cNvSpPr/>
      </dsp:nvSpPr>
      <dsp:spPr>
        <a:xfrm>
          <a:off x="2670439" y="1061644"/>
          <a:ext cx="1760446" cy="36213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i="0" kern="1200" dirty="0"/>
            <a:t>Executioner</a:t>
          </a:r>
          <a:endParaRPr lang="en-US" sz="900" kern="1200" dirty="0"/>
        </a:p>
      </dsp:txBody>
      <dsp:txXfrm>
        <a:off x="2670439" y="1061644"/>
        <a:ext cx="1760446" cy="362138"/>
      </dsp:txXfrm>
    </dsp:sp>
    <dsp:sp modelId="{259E882C-9801-4D44-8BDF-8AF75C648CC6}">
      <dsp:nvSpPr>
        <dsp:cNvPr id="0" name=""/>
        <dsp:cNvSpPr/>
      </dsp:nvSpPr>
      <dsp:spPr>
        <a:xfrm>
          <a:off x="4610445" y="5406"/>
          <a:ext cx="1760446" cy="15089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631EF-C4CF-4D4B-9CB0-4AEF25D818B2}">
      <dsp:nvSpPr>
        <dsp:cNvPr id="0" name=""/>
        <dsp:cNvSpPr/>
      </dsp:nvSpPr>
      <dsp:spPr>
        <a:xfrm>
          <a:off x="4610445" y="1061644"/>
          <a:ext cx="1760446" cy="36213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Tristan</a:t>
          </a:r>
        </a:p>
      </dsp:txBody>
      <dsp:txXfrm>
        <a:off x="4610445" y="1061644"/>
        <a:ext cx="1760446" cy="362138"/>
      </dsp:txXfrm>
    </dsp:sp>
    <dsp:sp modelId="{7E528886-D472-4155-8984-88D1C05F2745}">
      <dsp:nvSpPr>
        <dsp:cNvPr id="0" name=""/>
        <dsp:cNvSpPr/>
      </dsp:nvSpPr>
      <dsp:spPr>
        <a:xfrm>
          <a:off x="6550452" y="5406"/>
          <a:ext cx="1760446" cy="150891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CA315-942A-4AE9-A474-E5433EC31451}">
      <dsp:nvSpPr>
        <dsp:cNvPr id="0" name=""/>
        <dsp:cNvSpPr/>
      </dsp:nvSpPr>
      <dsp:spPr>
        <a:xfrm>
          <a:off x="6550452" y="1061644"/>
          <a:ext cx="1760446" cy="36213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900" b="0" i="0" kern="1200" dirty="0"/>
            <a:t>Breacher</a:t>
          </a:r>
          <a:endParaRPr lang="en-US" sz="900" kern="1200" dirty="0"/>
        </a:p>
      </dsp:txBody>
      <dsp:txXfrm>
        <a:off x="6550452" y="1061644"/>
        <a:ext cx="1760446" cy="362138"/>
      </dsp:txXfrm>
    </dsp:sp>
    <dsp:sp modelId="{4A9C178A-CACB-4DCC-9079-AB60D9F82A00}">
      <dsp:nvSpPr>
        <dsp:cNvPr id="0" name=""/>
        <dsp:cNvSpPr/>
      </dsp:nvSpPr>
      <dsp:spPr>
        <a:xfrm>
          <a:off x="730432" y="1690362"/>
          <a:ext cx="1760446" cy="15089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09D2F-C56E-4E53-B771-DCEA7614E668}">
      <dsp:nvSpPr>
        <dsp:cNvPr id="0" name=""/>
        <dsp:cNvSpPr/>
      </dsp:nvSpPr>
      <dsp:spPr>
        <a:xfrm>
          <a:off x="730432" y="2746599"/>
          <a:ext cx="1760446" cy="36213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i="0" kern="1200" dirty="0"/>
            <a:t>Celestis</a:t>
          </a:r>
          <a:endParaRPr lang="en-US" sz="900" kern="1200" dirty="0"/>
        </a:p>
      </dsp:txBody>
      <dsp:txXfrm>
        <a:off x="730432" y="2746599"/>
        <a:ext cx="1760446" cy="362138"/>
      </dsp:txXfrm>
    </dsp:sp>
    <dsp:sp modelId="{7467A095-7259-4FDA-8D42-348219CB195C}">
      <dsp:nvSpPr>
        <dsp:cNvPr id="0" name=""/>
        <dsp:cNvSpPr/>
      </dsp:nvSpPr>
      <dsp:spPr>
        <a:xfrm>
          <a:off x="2670439" y="1690362"/>
          <a:ext cx="1760446" cy="150891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2DBCB-9D2C-4370-91E8-C914CF19956D}">
      <dsp:nvSpPr>
        <dsp:cNvPr id="0" name=""/>
        <dsp:cNvSpPr/>
      </dsp:nvSpPr>
      <dsp:spPr>
        <a:xfrm>
          <a:off x="2670439" y="2746599"/>
          <a:ext cx="1760446" cy="36213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Caracal</a:t>
          </a:r>
        </a:p>
      </dsp:txBody>
      <dsp:txXfrm>
        <a:off x="2670439" y="2746599"/>
        <a:ext cx="1760446" cy="362138"/>
      </dsp:txXfrm>
    </dsp:sp>
    <dsp:sp modelId="{34BA3785-9FE7-4284-9A35-72EA5EC04EA4}">
      <dsp:nvSpPr>
        <dsp:cNvPr id="0" name=""/>
        <dsp:cNvSpPr/>
      </dsp:nvSpPr>
      <dsp:spPr>
        <a:xfrm>
          <a:off x="4610445" y="1690362"/>
          <a:ext cx="1760446" cy="15089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A18A5D-570C-4BC4-BDC4-DFEB7F40DCA9}">
      <dsp:nvSpPr>
        <dsp:cNvPr id="0" name=""/>
        <dsp:cNvSpPr/>
      </dsp:nvSpPr>
      <dsp:spPr>
        <a:xfrm>
          <a:off x="4610445" y="2746599"/>
          <a:ext cx="1760446" cy="36213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Maller</a:t>
          </a:r>
        </a:p>
      </dsp:txBody>
      <dsp:txXfrm>
        <a:off x="4610445" y="2746599"/>
        <a:ext cx="1760446" cy="362138"/>
      </dsp:txXfrm>
    </dsp:sp>
    <dsp:sp modelId="{8BD86432-2F6C-4FF7-96E6-14C51710F972}">
      <dsp:nvSpPr>
        <dsp:cNvPr id="0" name=""/>
        <dsp:cNvSpPr/>
      </dsp:nvSpPr>
      <dsp:spPr>
        <a:xfrm>
          <a:off x="6550452" y="1690362"/>
          <a:ext cx="1760446" cy="1508910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61444F-BE93-4192-A956-0DCFAA9CBF00}">
      <dsp:nvSpPr>
        <dsp:cNvPr id="0" name=""/>
        <dsp:cNvSpPr/>
      </dsp:nvSpPr>
      <dsp:spPr>
        <a:xfrm>
          <a:off x="6550452" y="2746599"/>
          <a:ext cx="1760446" cy="36213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Vexor</a:t>
          </a:r>
        </a:p>
      </dsp:txBody>
      <dsp:txXfrm>
        <a:off x="6550452" y="2746599"/>
        <a:ext cx="1760446" cy="362138"/>
      </dsp:txXfrm>
    </dsp:sp>
    <dsp:sp modelId="{46B5AE98-4DBF-46C5-95CD-F962E48CC01F}">
      <dsp:nvSpPr>
        <dsp:cNvPr id="0" name=""/>
        <dsp:cNvSpPr/>
      </dsp:nvSpPr>
      <dsp:spPr>
        <a:xfrm>
          <a:off x="1700435" y="3375317"/>
          <a:ext cx="1760446" cy="150891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414044-F820-4C04-AA0F-544A86F68CD6}">
      <dsp:nvSpPr>
        <dsp:cNvPr id="0" name=""/>
        <dsp:cNvSpPr/>
      </dsp:nvSpPr>
      <dsp:spPr>
        <a:xfrm>
          <a:off x="1700435" y="4431555"/>
          <a:ext cx="1760446" cy="36213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i="0" kern="1200" dirty="0"/>
            <a:t>Scythe</a:t>
          </a:r>
          <a:endParaRPr lang="en-US" sz="900" kern="1200" dirty="0"/>
        </a:p>
      </dsp:txBody>
      <dsp:txXfrm>
        <a:off x="1700435" y="4431555"/>
        <a:ext cx="1760446" cy="362138"/>
      </dsp:txXfrm>
    </dsp:sp>
    <dsp:sp modelId="{6DE6E956-8478-4CEA-9ACA-7BCE94E77F55}">
      <dsp:nvSpPr>
        <dsp:cNvPr id="0" name=""/>
        <dsp:cNvSpPr/>
      </dsp:nvSpPr>
      <dsp:spPr>
        <a:xfrm>
          <a:off x="3640442" y="3375317"/>
          <a:ext cx="1760446" cy="1508910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2C5D1-FCE3-4B81-8C4D-0E171B2AD1D8}">
      <dsp:nvSpPr>
        <dsp:cNvPr id="0" name=""/>
        <dsp:cNvSpPr/>
      </dsp:nvSpPr>
      <dsp:spPr>
        <a:xfrm>
          <a:off x="3640442" y="4431555"/>
          <a:ext cx="1760446" cy="36213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Raven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3640442" y="4431555"/>
        <a:ext cx="1760446" cy="362138"/>
      </dsp:txXfrm>
    </dsp:sp>
    <dsp:sp modelId="{E26E1B20-71DB-44A2-88A8-01C6CDC9ED4C}">
      <dsp:nvSpPr>
        <dsp:cNvPr id="0" name=""/>
        <dsp:cNvSpPr/>
      </dsp:nvSpPr>
      <dsp:spPr>
        <a:xfrm>
          <a:off x="5580449" y="3375317"/>
          <a:ext cx="1760446" cy="150891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21F4E7-A0D1-4817-85AD-B868554F009E}">
      <dsp:nvSpPr>
        <dsp:cNvPr id="0" name=""/>
        <dsp:cNvSpPr/>
      </dsp:nvSpPr>
      <dsp:spPr>
        <a:xfrm>
          <a:off x="5580449" y="4431555"/>
          <a:ext cx="1760446" cy="36213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Rupture</a:t>
          </a:r>
        </a:p>
      </dsp:txBody>
      <dsp:txXfrm>
        <a:off x="5580449" y="4431555"/>
        <a:ext cx="1760446" cy="3621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004FD-F022-4C40-B5A6-1BB238738C0B}">
      <dsp:nvSpPr>
        <dsp:cNvPr id="0" name=""/>
        <dsp:cNvSpPr/>
      </dsp:nvSpPr>
      <dsp:spPr>
        <a:xfrm>
          <a:off x="531" y="573593"/>
          <a:ext cx="2496221" cy="21395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709202-08A2-462F-99CF-31C7AF26A81A}">
      <dsp:nvSpPr>
        <dsp:cNvPr id="0" name=""/>
        <dsp:cNvSpPr/>
      </dsp:nvSpPr>
      <dsp:spPr>
        <a:xfrm>
          <a:off x="531" y="2071283"/>
          <a:ext cx="2496221" cy="51349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/>
            <a:t>Commander</a:t>
          </a:r>
          <a:endParaRPr lang="en-US" sz="2400" kern="1200" dirty="0"/>
        </a:p>
      </dsp:txBody>
      <dsp:txXfrm>
        <a:off x="531" y="2071283"/>
        <a:ext cx="2496221" cy="513493"/>
      </dsp:txXfrm>
    </dsp:sp>
    <dsp:sp modelId="{F21D3A72-62B4-4558-9A7B-3C42F10F3A12}">
      <dsp:nvSpPr>
        <dsp:cNvPr id="0" name=""/>
        <dsp:cNvSpPr/>
      </dsp:nvSpPr>
      <dsp:spPr>
        <a:xfrm>
          <a:off x="2751360" y="573593"/>
          <a:ext cx="2496221" cy="213955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65FF1-8581-4733-8DD1-4B6EA8C91129}">
      <dsp:nvSpPr>
        <dsp:cNvPr id="0" name=""/>
        <dsp:cNvSpPr/>
      </dsp:nvSpPr>
      <dsp:spPr>
        <a:xfrm>
          <a:off x="2751360" y="2071283"/>
          <a:ext cx="2496221" cy="51349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/>
            <a:t>Logistics</a:t>
          </a:r>
          <a:endParaRPr lang="en-US" sz="2400" kern="1200" dirty="0"/>
        </a:p>
      </dsp:txBody>
      <dsp:txXfrm>
        <a:off x="2751360" y="2071283"/>
        <a:ext cx="2496221" cy="513493"/>
      </dsp:txXfrm>
    </dsp:sp>
    <dsp:sp modelId="{11C9AEB0-D550-454F-A86D-F8CA9C37E4E2}">
      <dsp:nvSpPr>
        <dsp:cNvPr id="0" name=""/>
        <dsp:cNvSpPr/>
      </dsp:nvSpPr>
      <dsp:spPr>
        <a:xfrm>
          <a:off x="5502189" y="573593"/>
          <a:ext cx="2496221" cy="21395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85F52E-53C6-4F7C-A1D1-13C20B87F4A2}">
      <dsp:nvSpPr>
        <dsp:cNvPr id="0" name=""/>
        <dsp:cNvSpPr/>
      </dsp:nvSpPr>
      <dsp:spPr>
        <a:xfrm>
          <a:off x="5502189" y="2071283"/>
          <a:ext cx="2496221" cy="51349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Electronic Warfare</a:t>
          </a:r>
        </a:p>
      </dsp:txBody>
      <dsp:txXfrm>
        <a:off x="5502189" y="2071283"/>
        <a:ext cx="2496221" cy="513493"/>
      </dsp:txXfrm>
    </dsp:sp>
    <dsp:sp modelId="{695472B7-65A5-4E0D-AE3C-AA522515FFFC}">
      <dsp:nvSpPr>
        <dsp:cNvPr id="0" name=""/>
        <dsp:cNvSpPr/>
      </dsp:nvSpPr>
      <dsp:spPr>
        <a:xfrm>
          <a:off x="1375945" y="2962773"/>
          <a:ext cx="2496221" cy="213955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AD76B-A35A-4AED-8CE3-48945EDD9E33}">
      <dsp:nvSpPr>
        <dsp:cNvPr id="0" name=""/>
        <dsp:cNvSpPr/>
      </dsp:nvSpPr>
      <dsp:spPr>
        <a:xfrm>
          <a:off x="1375945" y="4460463"/>
          <a:ext cx="2496221" cy="51349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/>
            <a:t>DPS</a:t>
          </a:r>
          <a:endParaRPr lang="en-US" sz="2400" kern="1200" dirty="0"/>
        </a:p>
      </dsp:txBody>
      <dsp:txXfrm>
        <a:off x="1375945" y="4460463"/>
        <a:ext cx="2496221" cy="513493"/>
      </dsp:txXfrm>
    </dsp:sp>
    <dsp:sp modelId="{FB14A434-CBA2-4370-99F7-BF9C311EAE11}">
      <dsp:nvSpPr>
        <dsp:cNvPr id="0" name=""/>
        <dsp:cNvSpPr/>
      </dsp:nvSpPr>
      <dsp:spPr>
        <a:xfrm>
          <a:off x="4126774" y="2962773"/>
          <a:ext cx="2496221" cy="21395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20CE00-DAA1-45CF-BBC7-99E0ECB1242C}">
      <dsp:nvSpPr>
        <dsp:cNvPr id="0" name=""/>
        <dsp:cNvSpPr/>
      </dsp:nvSpPr>
      <dsp:spPr>
        <a:xfrm>
          <a:off x="4126774" y="4460463"/>
          <a:ext cx="2496221" cy="51349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/>
            <a:t>Tackler</a:t>
          </a:r>
          <a:endParaRPr lang="en-US" sz="2400" kern="1200" dirty="0"/>
        </a:p>
      </dsp:txBody>
      <dsp:txXfrm>
        <a:off x="4126774" y="4460463"/>
        <a:ext cx="2496221" cy="5134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F9A6BD-7217-4315-B083-3A1F476D1189}">
      <dsp:nvSpPr>
        <dsp:cNvPr id="0" name=""/>
        <dsp:cNvSpPr/>
      </dsp:nvSpPr>
      <dsp:spPr>
        <a:xfrm>
          <a:off x="0" y="868213"/>
          <a:ext cx="3072386" cy="26323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EE94D-C40B-468A-A782-469F81C394E8}">
      <dsp:nvSpPr>
        <dsp:cNvPr id="0" name=""/>
        <dsp:cNvSpPr/>
      </dsp:nvSpPr>
      <dsp:spPr>
        <a:xfrm>
          <a:off x="7563" y="2710874"/>
          <a:ext cx="3071189" cy="631769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300" kern="1200" dirty="0"/>
            <a:t>Dagon</a:t>
          </a:r>
          <a:endParaRPr lang="en-US" sz="3300" kern="1200" dirty="0"/>
        </a:p>
      </dsp:txBody>
      <dsp:txXfrm>
        <a:off x="7563" y="2710874"/>
        <a:ext cx="3071189" cy="631769"/>
      </dsp:txXfrm>
    </dsp:sp>
    <dsp:sp modelId="{F94A396A-2A02-4BDA-B58D-48DF95F6273F}">
      <dsp:nvSpPr>
        <dsp:cNvPr id="0" name=""/>
        <dsp:cNvSpPr/>
      </dsp:nvSpPr>
      <dsp:spPr>
        <a:xfrm>
          <a:off x="3392604" y="868213"/>
          <a:ext cx="3071189" cy="263237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2D8BE-4F3B-45AF-A51B-49561781357E}">
      <dsp:nvSpPr>
        <dsp:cNvPr id="0" name=""/>
        <dsp:cNvSpPr/>
      </dsp:nvSpPr>
      <dsp:spPr>
        <a:xfrm>
          <a:off x="3392604" y="2710874"/>
          <a:ext cx="3071189" cy="631769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300" kern="1200" dirty="0"/>
            <a:t>Chemosh</a:t>
          </a:r>
          <a:endParaRPr lang="en-US" sz="3300" kern="1200" dirty="0"/>
        </a:p>
      </dsp:txBody>
      <dsp:txXfrm>
        <a:off x="3392604" y="2710874"/>
        <a:ext cx="3071189" cy="631769"/>
      </dsp:txXfrm>
    </dsp:sp>
    <dsp:sp modelId="{47A97B70-036C-46F7-AA4C-D8F9967E5E49}">
      <dsp:nvSpPr>
        <dsp:cNvPr id="0" name=""/>
        <dsp:cNvSpPr/>
      </dsp:nvSpPr>
      <dsp:spPr>
        <a:xfrm>
          <a:off x="6777045" y="868213"/>
          <a:ext cx="3071189" cy="26323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AA51B3-2648-4F4B-A5AC-40208D01ECF9}">
      <dsp:nvSpPr>
        <dsp:cNvPr id="0" name=""/>
        <dsp:cNvSpPr/>
      </dsp:nvSpPr>
      <dsp:spPr>
        <a:xfrm>
          <a:off x="6777045" y="2710874"/>
          <a:ext cx="3071189" cy="631769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300" kern="1200" dirty="0"/>
            <a:t>Molok</a:t>
          </a:r>
          <a:endParaRPr lang="en-US" sz="3300" kern="1200" dirty="0"/>
        </a:p>
      </dsp:txBody>
      <dsp:txXfrm>
        <a:off x="6777045" y="2710874"/>
        <a:ext cx="3071189" cy="63176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3036AB-37C6-4AA5-9235-A45264057C46}">
      <dsp:nvSpPr>
        <dsp:cNvPr id="0" name=""/>
        <dsp:cNvSpPr/>
      </dsp:nvSpPr>
      <dsp:spPr>
        <a:xfrm>
          <a:off x="2206800" y="-56256"/>
          <a:ext cx="5441599" cy="5441599"/>
        </a:xfrm>
        <a:prstGeom prst="circularArrow">
          <a:avLst>
            <a:gd name="adj1" fmla="val 5544"/>
            <a:gd name="adj2" fmla="val 330680"/>
            <a:gd name="adj3" fmla="val 14743924"/>
            <a:gd name="adj4" fmla="val 16820714"/>
            <a:gd name="adj5" fmla="val 575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1D1ECF-1529-4565-A882-4AF521B85130}">
      <dsp:nvSpPr>
        <dsp:cNvPr id="0" name=""/>
        <dsp:cNvSpPr/>
      </dsp:nvSpPr>
      <dsp:spPr>
        <a:xfrm>
          <a:off x="4219016" y="3287"/>
          <a:ext cx="1417166" cy="70858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Periodic Timer</a:t>
          </a:r>
        </a:p>
      </dsp:txBody>
      <dsp:txXfrm>
        <a:off x="4253606" y="37877"/>
        <a:ext cx="1347986" cy="639403"/>
      </dsp:txXfrm>
    </dsp:sp>
    <dsp:sp modelId="{9FF1EF22-84EE-412D-819C-9EBBEEE57C8E}">
      <dsp:nvSpPr>
        <dsp:cNvPr id="0" name=""/>
        <dsp:cNvSpPr/>
      </dsp:nvSpPr>
      <dsp:spPr>
        <a:xfrm>
          <a:off x="5710612" y="546184"/>
          <a:ext cx="1417166" cy="70858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Sum Player Fleet Points</a:t>
          </a:r>
        </a:p>
      </dsp:txBody>
      <dsp:txXfrm>
        <a:off x="5745202" y="580774"/>
        <a:ext cx="1347986" cy="639403"/>
      </dsp:txXfrm>
    </dsp:sp>
    <dsp:sp modelId="{E1748CEA-DC88-42E9-96F8-2C2669EEADB3}">
      <dsp:nvSpPr>
        <dsp:cNvPr id="0" name=""/>
        <dsp:cNvSpPr/>
      </dsp:nvSpPr>
      <dsp:spPr>
        <a:xfrm>
          <a:off x="6504274" y="1920846"/>
          <a:ext cx="1417166" cy="70858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Sum NPC Fleet Points</a:t>
          </a:r>
        </a:p>
      </dsp:txBody>
      <dsp:txXfrm>
        <a:off x="6538864" y="1955436"/>
        <a:ext cx="1347986" cy="639403"/>
      </dsp:txXfrm>
    </dsp:sp>
    <dsp:sp modelId="{018BC13B-B8E3-4652-BC56-06A9A3545991}">
      <dsp:nvSpPr>
        <dsp:cNvPr id="0" name=""/>
        <dsp:cNvSpPr/>
      </dsp:nvSpPr>
      <dsp:spPr>
        <a:xfrm>
          <a:off x="6228638" y="3484054"/>
          <a:ext cx="1417166" cy="70858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Determine Intensity</a:t>
          </a:r>
        </a:p>
      </dsp:txBody>
      <dsp:txXfrm>
        <a:off x="6263228" y="3518644"/>
        <a:ext cx="1347986" cy="639403"/>
      </dsp:txXfrm>
    </dsp:sp>
    <dsp:sp modelId="{6B5C2EBF-D58C-4F20-9DFC-A98E43CC20EE}">
      <dsp:nvSpPr>
        <dsp:cNvPr id="0" name=""/>
        <dsp:cNvSpPr/>
      </dsp:nvSpPr>
      <dsp:spPr>
        <a:xfrm>
          <a:off x="5012678" y="4504366"/>
          <a:ext cx="1417166" cy="70858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Assign Spawn Points</a:t>
          </a:r>
        </a:p>
      </dsp:txBody>
      <dsp:txXfrm>
        <a:off x="5047268" y="4538956"/>
        <a:ext cx="1347986" cy="639403"/>
      </dsp:txXfrm>
    </dsp:sp>
    <dsp:sp modelId="{23DC49CB-F61E-42A7-B8EF-175D0A605EF1}">
      <dsp:nvSpPr>
        <dsp:cNvPr id="0" name=""/>
        <dsp:cNvSpPr/>
      </dsp:nvSpPr>
      <dsp:spPr>
        <a:xfrm>
          <a:off x="3425355" y="4504366"/>
          <a:ext cx="1417166" cy="70858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Classify Player Ships</a:t>
          </a:r>
        </a:p>
      </dsp:txBody>
      <dsp:txXfrm>
        <a:off x="3459945" y="4538956"/>
        <a:ext cx="1347986" cy="639403"/>
      </dsp:txXfrm>
    </dsp:sp>
    <dsp:sp modelId="{DB1FEE14-0981-4D43-967B-FC58456B7C64}">
      <dsp:nvSpPr>
        <dsp:cNvPr id="0" name=""/>
        <dsp:cNvSpPr/>
      </dsp:nvSpPr>
      <dsp:spPr>
        <a:xfrm>
          <a:off x="2209395" y="3484054"/>
          <a:ext cx="1417166" cy="70858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Select Player Fleet to Counter</a:t>
          </a:r>
        </a:p>
      </dsp:txBody>
      <dsp:txXfrm>
        <a:off x="2243985" y="3518644"/>
        <a:ext cx="1347986" cy="639403"/>
      </dsp:txXfrm>
    </dsp:sp>
    <dsp:sp modelId="{9533C54F-4E25-4889-9F1E-14D5CFB8DB3E}">
      <dsp:nvSpPr>
        <dsp:cNvPr id="0" name=""/>
        <dsp:cNvSpPr/>
      </dsp:nvSpPr>
      <dsp:spPr>
        <a:xfrm>
          <a:off x="1933759" y="1920846"/>
          <a:ext cx="1417166" cy="70858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Select NPC Counter</a:t>
          </a:r>
        </a:p>
      </dsp:txBody>
      <dsp:txXfrm>
        <a:off x="1968349" y="1955436"/>
        <a:ext cx="1347986" cy="639403"/>
      </dsp:txXfrm>
    </dsp:sp>
    <dsp:sp modelId="{437FF31C-4B3F-425B-A730-0E86469D63BF}">
      <dsp:nvSpPr>
        <dsp:cNvPr id="0" name=""/>
        <dsp:cNvSpPr/>
      </dsp:nvSpPr>
      <dsp:spPr>
        <a:xfrm>
          <a:off x="2727420" y="546184"/>
          <a:ext cx="1417166" cy="708583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Spawn NPC From Spawn Table</a:t>
          </a:r>
        </a:p>
      </dsp:txBody>
      <dsp:txXfrm>
        <a:off x="2762010" y="580774"/>
        <a:ext cx="1347986" cy="6394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5D16A-7487-4972-A1AB-1C24D91B0CFB}">
      <dsp:nvSpPr>
        <dsp:cNvPr id="0" name=""/>
        <dsp:cNvSpPr/>
      </dsp:nvSpPr>
      <dsp:spPr>
        <a:xfrm>
          <a:off x="3212" y="628359"/>
          <a:ext cx="1501773" cy="1287197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14253-5795-40DD-A796-F1203AFF54A9}">
      <dsp:nvSpPr>
        <dsp:cNvPr id="0" name=""/>
        <dsp:cNvSpPr/>
      </dsp:nvSpPr>
      <dsp:spPr>
        <a:xfrm>
          <a:off x="3212" y="1529397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Rifter</a:t>
          </a:r>
        </a:p>
      </dsp:txBody>
      <dsp:txXfrm>
        <a:off x="3212" y="1529397"/>
        <a:ext cx="1501773" cy="308927"/>
      </dsp:txXfrm>
    </dsp:sp>
    <dsp:sp modelId="{17D3AA1A-5FE7-423F-886D-B5B8677E889E}">
      <dsp:nvSpPr>
        <dsp:cNvPr id="0" name=""/>
        <dsp:cNvSpPr/>
      </dsp:nvSpPr>
      <dsp:spPr>
        <a:xfrm>
          <a:off x="1658162" y="628359"/>
          <a:ext cx="1501773" cy="1287197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37E70A-2412-45CB-B261-C645F695D6C0}">
      <dsp:nvSpPr>
        <dsp:cNvPr id="0" name=""/>
        <dsp:cNvSpPr/>
      </dsp:nvSpPr>
      <dsp:spPr>
        <a:xfrm>
          <a:off x="1658162" y="1529397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Thrasher</a:t>
          </a:r>
        </a:p>
      </dsp:txBody>
      <dsp:txXfrm>
        <a:off x="1658162" y="1529397"/>
        <a:ext cx="1501773" cy="308927"/>
      </dsp:txXfrm>
    </dsp:sp>
    <dsp:sp modelId="{E65FBD54-8E73-4932-A7E2-5AC80C495FA6}">
      <dsp:nvSpPr>
        <dsp:cNvPr id="0" name=""/>
        <dsp:cNvSpPr/>
      </dsp:nvSpPr>
      <dsp:spPr>
        <a:xfrm>
          <a:off x="3313113" y="628359"/>
          <a:ext cx="1501773" cy="1287197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F909E-4740-4004-884C-D0D0BE980DF4}">
      <dsp:nvSpPr>
        <dsp:cNvPr id="0" name=""/>
        <dsp:cNvSpPr/>
      </dsp:nvSpPr>
      <dsp:spPr>
        <a:xfrm>
          <a:off x="3313113" y="1529397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Crow</a:t>
          </a:r>
        </a:p>
      </dsp:txBody>
      <dsp:txXfrm>
        <a:off x="3313113" y="1529397"/>
        <a:ext cx="1501773" cy="308927"/>
      </dsp:txXfrm>
    </dsp:sp>
    <dsp:sp modelId="{0FB01622-6EBF-4633-AFDE-D7571DCAB76C}">
      <dsp:nvSpPr>
        <dsp:cNvPr id="0" name=""/>
        <dsp:cNvSpPr/>
      </dsp:nvSpPr>
      <dsp:spPr>
        <a:xfrm>
          <a:off x="4968063" y="628359"/>
          <a:ext cx="1501773" cy="1287197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D959D-96BD-4858-BCE8-ABA5CC365AD9}">
      <dsp:nvSpPr>
        <dsp:cNvPr id="0" name=""/>
        <dsp:cNvSpPr/>
      </dsp:nvSpPr>
      <dsp:spPr>
        <a:xfrm>
          <a:off x="4968063" y="1529397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Thorax</a:t>
          </a:r>
        </a:p>
      </dsp:txBody>
      <dsp:txXfrm>
        <a:off x="4968063" y="1529397"/>
        <a:ext cx="1501773" cy="308927"/>
      </dsp:txXfrm>
    </dsp:sp>
    <dsp:sp modelId="{944FA194-465C-4C64-9ED7-3B9A86C0708B}">
      <dsp:nvSpPr>
        <dsp:cNvPr id="0" name=""/>
        <dsp:cNvSpPr/>
      </dsp:nvSpPr>
      <dsp:spPr>
        <a:xfrm>
          <a:off x="6623013" y="628359"/>
          <a:ext cx="1501773" cy="1287197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5612AB-C328-4EF6-884E-5BBD93531AE4}">
      <dsp:nvSpPr>
        <dsp:cNvPr id="0" name=""/>
        <dsp:cNvSpPr/>
      </dsp:nvSpPr>
      <dsp:spPr>
        <a:xfrm>
          <a:off x="6623013" y="1529397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Vengeance</a:t>
          </a:r>
        </a:p>
      </dsp:txBody>
      <dsp:txXfrm>
        <a:off x="6623013" y="1529397"/>
        <a:ext cx="1501773" cy="308927"/>
      </dsp:txXfrm>
    </dsp:sp>
    <dsp:sp modelId="{8CEE91A6-7613-4028-A68A-97C0087FDC4B}">
      <dsp:nvSpPr>
        <dsp:cNvPr id="0" name=""/>
        <dsp:cNvSpPr/>
      </dsp:nvSpPr>
      <dsp:spPr>
        <a:xfrm>
          <a:off x="3212" y="2065734"/>
          <a:ext cx="1501773" cy="1287197"/>
        </a:xfrm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5AA83-9743-40A4-9A3A-0D64DD753F1E}">
      <dsp:nvSpPr>
        <dsp:cNvPr id="0" name=""/>
        <dsp:cNvSpPr/>
      </dsp:nvSpPr>
      <dsp:spPr>
        <a:xfrm>
          <a:off x="3212" y="2966773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Nemesis</a:t>
          </a:r>
        </a:p>
      </dsp:txBody>
      <dsp:txXfrm>
        <a:off x="3212" y="2966773"/>
        <a:ext cx="1501773" cy="308927"/>
      </dsp:txXfrm>
    </dsp:sp>
    <dsp:sp modelId="{83CD2F0E-466F-467C-BCF1-1F6109DB44E0}">
      <dsp:nvSpPr>
        <dsp:cNvPr id="0" name=""/>
        <dsp:cNvSpPr/>
      </dsp:nvSpPr>
      <dsp:spPr>
        <a:xfrm>
          <a:off x="1658162" y="2065734"/>
          <a:ext cx="1501773" cy="1287197"/>
        </a:xfrm>
        <a:prstGeom prst="rect">
          <a:avLst/>
        </a:prstGeom>
        <a:blipFill>
          <a:blip xmlns:r="http://schemas.openxmlformats.org/officeDocument/2006/relationships" r:embed="rId7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2119B-C206-4167-8EA3-3F522271CDC0}">
      <dsp:nvSpPr>
        <dsp:cNvPr id="0" name=""/>
        <dsp:cNvSpPr/>
      </dsp:nvSpPr>
      <dsp:spPr>
        <a:xfrm>
          <a:off x="1658162" y="2966773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Kitsune</a:t>
          </a:r>
        </a:p>
      </dsp:txBody>
      <dsp:txXfrm>
        <a:off x="1658162" y="2966773"/>
        <a:ext cx="1501773" cy="308927"/>
      </dsp:txXfrm>
    </dsp:sp>
    <dsp:sp modelId="{90904BCD-2282-48AF-8BA6-FF47B0B67E98}">
      <dsp:nvSpPr>
        <dsp:cNvPr id="0" name=""/>
        <dsp:cNvSpPr/>
      </dsp:nvSpPr>
      <dsp:spPr>
        <a:xfrm>
          <a:off x="3313113" y="2065734"/>
          <a:ext cx="1501773" cy="1287197"/>
        </a:xfrm>
        <a:prstGeom prst="rect">
          <a:avLst/>
        </a:prstGeom>
        <a:blipFill>
          <a:blip xmlns:r="http://schemas.openxmlformats.org/officeDocument/2006/relationships" r:embed="rId8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1ECD20-C887-4208-A0BE-05F232251F80}">
      <dsp:nvSpPr>
        <dsp:cNvPr id="0" name=""/>
        <dsp:cNvSpPr/>
      </dsp:nvSpPr>
      <dsp:spPr>
        <a:xfrm>
          <a:off x="3313113" y="2966773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Oracle</a:t>
          </a:r>
        </a:p>
      </dsp:txBody>
      <dsp:txXfrm>
        <a:off x="3313113" y="2966773"/>
        <a:ext cx="1501773" cy="308927"/>
      </dsp:txXfrm>
    </dsp:sp>
    <dsp:sp modelId="{EDBDFF9C-F37E-4B53-863B-3F1C4993870D}">
      <dsp:nvSpPr>
        <dsp:cNvPr id="0" name=""/>
        <dsp:cNvSpPr/>
      </dsp:nvSpPr>
      <dsp:spPr>
        <a:xfrm>
          <a:off x="4968063" y="2065734"/>
          <a:ext cx="1501773" cy="1287197"/>
        </a:xfrm>
        <a:prstGeom prst="rect">
          <a:avLst/>
        </a:prstGeom>
        <a:blipFill>
          <a:blip xmlns:r="http://schemas.openxmlformats.org/officeDocument/2006/relationships" r:embed="rId9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B2E17-4F9B-4E84-8957-0A9B79F4EC44}">
      <dsp:nvSpPr>
        <dsp:cNvPr id="0" name=""/>
        <dsp:cNvSpPr/>
      </dsp:nvSpPr>
      <dsp:spPr>
        <a:xfrm>
          <a:off x="4968063" y="2966773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Basilisk</a:t>
          </a:r>
        </a:p>
      </dsp:txBody>
      <dsp:txXfrm>
        <a:off x="4968063" y="2966773"/>
        <a:ext cx="1501773" cy="308927"/>
      </dsp:txXfrm>
    </dsp:sp>
    <dsp:sp modelId="{14B4C82E-1078-40E4-A05D-09C4B951E67F}">
      <dsp:nvSpPr>
        <dsp:cNvPr id="0" name=""/>
        <dsp:cNvSpPr/>
      </dsp:nvSpPr>
      <dsp:spPr>
        <a:xfrm>
          <a:off x="6623013" y="2065734"/>
          <a:ext cx="1501773" cy="1287197"/>
        </a:xfrm>
        <a:prstGeom prst="rect">
          <a:avLst/>
        </a:prstGeom>
        <a:blipFill>
          <a:blip xmlns:r="http://schemas.openxmlformats.org/officeDocument/2006/relationships" r:embed="rId10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2D24D-B9AA-42DC-8237-A04E1F43E676}">
      <dsp:nvSpPr>
        <dsp:cNvPr id="0" name=""/>
        <dsp:cNvSpPr/>
      </dsp:nvSpPr>
      <dsp:spPr>
        <a:xfrm>
          <a:off x="6623013" y="2966773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Megathron</a:t>
          </a:r>
        </a:p>
      </dsp:txBody>
      <dsp:txXfrm>
        <a:off x="6623013" y="2966773"/>
        <a:ext cx="1501773" cy="308927"/>
      </dsp:txXfrm>
    </dsp:sp>
    <dsp:sp modelId="{2B76E4DF-3899-43C6-9755-3B3849BEDA8D}">
      <dsp:nvSpPr>
        <dsp:cNvPr id="0" name=""/>
        <dsp:cNvSpPr/>
      </dsp:nvSpPr>
      <dsp:spPr>
        <a:xfrm>
          <a:off x="3212" y="3503109"/>
          <a:ext cx="1501773" cy="1287197"/>
        </a:xfrm>
        <a:prstGeom prst="rect">
          <a:avLst/>
        </a:prstGeom>
        <a:blipFill>
          <a:blip xmlns:r="http://schemas.openxmlformats.org/officeDocument/2006/relationships" r:embed="rId11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07AD2-78F2-4526-9A45-C8572DC652DE}">
      <dsp:nvSpPr>
        <dsp:cNvPr id="0" name=""/>
        <dsp:cNvSpPr/>
      </dsp:nvSpPr>
      <dsp:spPr>
        <a:xfrm>
          <a:off x="3212" y="4404148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Absolution</a:t>
          </a:r>
        </a:p>
      </dsp:txBody>
      <dsp:txXfrm>
        <a:off x="3212" y="4404148"/>
        <a:ext cx="1501773" cy="308927"/>
      </dsp:txXfrm>
    </dsp:sp>
    <dsp:sp modelId="{5ABD36C9-E3F4-4511-A46B-7CFF62F939F4}">
      <dsp:nvSpPr>
        <dsp:cNvPr id="0" name=""/>
        <dsp:cNvSpPr/>
      </dsp:nvSpPr>
      <dsp:spPr>
        <a:xfrm>
          <a:off x="1658162" y="3503109"/>
          <a:ext cx="1501773" cy="1287197"/>
        </a:xfrm>
        <a:prstGeom prst="rect">
          <a:avLst/>
        </a:prstGeom>
        <a:blipFill>
          <a:blip xmlns:r="http://schemas.openxmlformats.org/officeDocument/2006/relationships" r:embed="rId12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9D8729-B424-45BE-B85D-0C98E619B54F}">
      <dsp:nvSpPr>
        <dsp:cNvPr id="0" name=""/>
        <dsp:cNvSpPr/>
      </dsp:nvSpPr>
      <dsp:spPr>
        <a:xfrm>
          <a:off x="1658162" y="4404148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Chimera</a:t>
          </a:r>
        </a:p>
      </dsp:txBody>
      <dsp:txXfrm>
        <a:off x="1658162" y="4404148"/>
        <a:ext cx="1501773" cy="308927"/>
      </dsp:txXfrm>
    </dsp:sp>
    <dsp:sp modelId="{18097469-BFED-4106-B23D-672022F60CEA}">
      <dsp:nvSpPr>
        <dsp:cNvPr id="0" name=""/>
        <dsp:cNvSpPr/>
      </dsp:nvSpPr>
      <dsp:spPr>
        <a:xfrm>
          <a:off x="3313113" y="3503109"/>
          <a:ext cx="1501773" cy="1287197"/>
        </a:xfrm>
        <a:prstGeom prst="rect">
          <a:avLst/>
        </a:prstGeom>
        <a:blipFill>
          <a:blip xmlns:r="http://schemas.openxmlformats.org/officeDocument/2006/relationships" r:embed="rId13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1E0D8E-C0E6-4E87-91DE-5EAEA345003D}">
      <dsp:nvSpPr>
        <dsp:cNvPr id="0" name=""/>
        <dsp:cNvSpPr/>
      </dsp:nvSpPr>
      <dsp:spPr>
        <a:xfrm>
          <a:off x="3313113" y="4404148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Naglfar</a:t>
          </a:r>
        </a:p>
      </dsp:txBody>
      <dsp:txXfrm>
        <a:off x="3313113" y="4404148"/>
        <a:ext cx="1501773" cy="308927"/>
      </dsp:txXfrm>
    </dsp:sp>
    <dsp:sp modelId="{8E732AC7-8151-4C2B-A673-2554B2822AAA}">
      <dsp:nvSpPr>
        <dsp:cNvPr id="0" name=""/>
        <dsp:cNvSpPr/>
      </dsp:nvSpPr>
      <dsp:spPr>
        <a:xfrm>
          <a:off x="4968063" y="3503109"/>
          <a:ext cx="1501773" cy="1287197"/>
        </a:xfrm>
        <a:prstGeom prst="rect">
          <a:avLst/>
        </a:prstGeom>
        <a:blipFill>
          <a:blip xmlns:r="http://schemas.openxmlformats.org/officeDocument/2006/relationships" r:embed="rId14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14465A-4CE8-48A5-A6E0-D51F8277C274}">
      <dsp:nvSpPr>
        <dsp:cNvPr id="0" name=""/>
        <dsp:cNvSpPr/>
      </dsp:nvSpPr>
      <dsp:spPr>
        <a:xfrm>
          <a:off x="4968063" y="4404148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Nyx</a:t>
          </a:r>
        </a:p>
      </dsp:txBody>
      <dsp:txXfrm>
        <a:off x="4968063" y="4404148"/>
        <a:ext cx="1501773" cy="308927"/>
      </dsp:txXfrm>
    </dsp:sp>
    <dsp:sp modelId="{46ABCC40-8B50-450D-8689-8436FCD8B585}">
      <dsp:nvSpPr>
        <dsp:cNvPr id="0" name=""/>
        <dsp:cNvSpPr/>
      </dsp:nvSpPr>
      <dsp:spPr>
        <a:xfrm>
          <a:off x="6623013" y="3503109"/>
          <a:ext cx="1501773" cy="1287197"/>
        </a:xfrm>
        <a:prstGeom prst="rect">
          <a:avLst/>
        </a:prstGeom>
        <a:blipFill>
          <a:blip xmlns:r="http://schemas.openxmlformats.org/officeDocument/2006/relationships" r:embed="rId15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6676B-2E2D-4D99-8D5A-D71F81F1488A}">
      <dsp:nvSpPr>
        <dsp:cNvPr id="0" name=""/>
        <dsp:cNvSpPr/>
      </dsp:nvSpPr>
      <dsp:spPr>
        <a:xfrm>
          <a:off x="6623013" y="4404148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Erebus</a:t>
          </a:r>
        </a:p>
      </dsp:txBody>
      <dsp:txXfrm>
        <a:off x="6623013" y="4404148"/>
        <a:ext cx="1501773" cy="3089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5D16A-7487-4972-A1AB-1C24D91B0CFB}">
      <dsp:nvSpPr>
        <dsp:cNvPr id="0" name=""/>
        <dsp:cNvSpPr/>
      </dsp:nvSpPr>
      <dsp:spPr>
        <a:xfrm>
          <a:off x="3212" y="628359"/>
          <a:ext cx="1501773" cy="1287197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14253-5795-40DD-A796-F1203AFF54A9}">
      <dsp:nvSpPr>
        <dsp:cNvPr id="0" name=""/>
        <dsp:cNvSpPr/>
      </dsp:nvSpPr>
      <dsp:spPr>
        <a:xfrm>
          <a:off x="3212" y="1529397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Frigate</a:t>
          </a:r>
        </a:p>
      </dsp:txBody>
      <dsp:txXfrm>
        <a:off x="3212" y="1529397"/>
        <a:ext cx="1501773" cy="308927"/>
      </dsp:txXfrm>
    </dsp:sp>
    <dsp:sp modelId="{17D3AA1A-5FE7-423F-886D-B5B8677E889E}">
      <dsp:nvSpPr>
        <dsp:cNvPr id="0" name=""/>
        <dsp:cNvSpPr/>
      </dsp:nvSpPr>
      <dsp:spPr>
        <a:xfrm>
          <a:off x="1658162" y="628359"/>
          <a:ext cx="1501773" cy="1287197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37E70A-2412-45CB-B261-C645F695D6C0}">
      <dsp:nvSpPr>
        <dsp:cNvPr id="0" name=""/>
        <dsp:cNvSpPr/>
      </dsp:nvSpPr>
      <dsp:spPr>
        <a:xfrm>
          <a:off x="1658162" y="1529397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Destroyer</a:t>
          </a:r>
        </a:p>
      </dsp:txBody>
      <dsp:txXfrm>
        <a:off x="1658162" y="1529397"/>
        <a:ext cx="1501773" cy="308927"/>
      </dsp:txXfrm>
    </dsp:sp>
    <dsp:sp modelId="{E65FBD54-8E73-4932-A7E2-5AC80C495FA6}">
      <dsp:nvSpPr>
        <dsp:cNvPr id="0" name=""/>
        <dsp:cNvSpPr/>
      </dsp:nvSpPr>
      <dsp:spPr>
        <a:xfrm>
          <a:off x="3313113" y="628359"/>
          <a:ext cx="1501773" cy="1287197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F909E-4740-4004-884C-D0D0BE980DF4}">
      <dsp:nvSpPr>
        <dsp:cNvPr id="0" name=""/>
        <dsp:cNvSpPr/>
      </dsp:nvSpPr>
      <dsp:spPr>
        <a:xfrm>
          <a:off x="3313113" y="1529397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Interceptor</a:t>
          </a:r>
        </a:p>
      </dsp:txBody>
      <dsp:txXfrm>
        <a:off x="3313113" y="1529397"/>
        <a:ext cx="1501773" cy="308927"/>
      </dsp:txXfrm>
    </dsp:sp>
    <dsp:sp modelId="{0FB01622-6EBF-4633-AFDE-D7571DCAB76C}">
      <dsp:nvSpPr>
        <dsp:cNvPr id="0" name=""/>
        <dsp:cNvSpPr/>
      </dsp:nvSpPr>
      <dsp:spPr>
        <a:xfrm>
          <a:off x="4968063" y="628359"/>
          <a:ext cx="1501773" cy="1287197"/>
        </a:xfrm>
        <a:prstGeom prst="rect">
          <a:avLst/>
        </a:prstGeom>
        <a:blipFill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D959D-96BD-4858-BCE8-ABA5CC365AD9}">
      <dsp:nvSpPr>
        <dsp:cNvPr id="0" name=""/>
        <dsp:cNvSpPr/>
      </dsp:nvSpPr>
      <dsp:spPr>
        <a:xfrm>
          <a:off x="4968063" y="1529397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Cruiser</a:t>
          </a:r>
        </a:p>
      </dsp:txBody>
      <dsp:txXfrm>
        <a:off x="4968063" y="1529397"/>
        <a:ext cx="1501773" cy="308927"/>
      </dsp:txXfrm>
    </dsp:sp>
    <dsp:sp modelId="{944FA194-465C-4C64-9ED7-3B9A86C0708B}">
      <dsp:nvSpPr>
        <dsp:cNvPr id="0" name=""/>
        <dsp:cNvSpPr/>
      </dsp:nvSpPr>
      <dsp:spPr>
        <a:xfrm>
          <a:off x="6623013" y="628359"/>
          <a:ext cx="1501773" cy="1287197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5612AB-C328-4EF6-884E-5BBD93531AE4}">
      <dsp:nvSpPr>
        <dsp:cNvPr id="0" name=""/>
        <dsp:cNvSpPr/>
      </dsp:nvSpPr>
      <dsp:spPr>
        <a:xfrm>
          <a:off x="6623013" y="1529397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Assault Frigate</a:t>
          </a:r>
        </a:p>
      </dsp:txBody>
      <dsp:txXfrm>
        <a:off x="6623013" y="1529397"/>
        <a:ext cx="1501773" cy="308927"/>
      </dsp:txXfrm>
    </dsp:sp>
    <dsp:sp modelId="{8CEE91A6-7613-4028-A68A-97C0087FDC4B}">
      <dsp:nvSpPr>
        <dsp:cNvPr id="0" name=""/>
        <dsp:cNvSpPr/>
      </dsp:nvSpPr>
      <dsp:spPr>
        <a:xfrm>
          <a:off x="3212" y="2065734"/>
          <a:ext cx="1501773" cy="1287197"/>
        </a:xfrm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5AA83-9743-40A4-9A3A-0D64DD753F1E}">
      <dsp:nvSpPr>
        <dsp:cNvPr id="0" name=""/>
        <dsp:cNvSpPr/>
      </dsp:nvSpPr>
      <dsp:spPr>
        <a:xfrm>
          <a:off x="3212" y="2966773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Stealth Bomber</a:t>
          </a:r>
        </a:p>
      </dsp:txBody>
      <dsp:txXfrm>
        <a:off x="3212" y="2966773"/>
        <a:ext cx="1501773" cy="308927"/>
      </dsp:txXfrm>
    </dsp:sp>
    <dsp:sp modelId="{83CD2F0E-466F-467C-BCF1-1F6109DB44E0}">
      <dsp:nvSpPr>
        <dsp:cNvPr id="0" name=""/>
        <dsp:cNvSpPr/>
      </dsp:nvSpPr>
      <dsp:spPr>
        <a:xfrm>
          <a:off x="1658162" y="2065734"/>
          <a:ext cx="1501773" cy="128719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2119B-C206-4167-8EA3-3F522271CDC0}">
      <dsp:nvSpPr>
        <dsp:cNvPr id="0" name=""/>
        <dsp:cNvSpPr/>
      </dsp:nvSpPr>
      <dsp:spPr>
        <a:xfrm>
          <a:off x="1658162" y="2966773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Electronic Attack Ship</a:t>
          </a:r>
        </a:p>
      </dsp:txBody>
      <dsp:txXfrm>
        <a:off x="1658162" y="2966773"/>
        <a:ext cx="1501773" cy="308927"/>
      </dsp:txXfrm>
    </dsp:sp>
    <dsp:sp modelId="{90904BCD-2282-48AF-8BA6-FF47B0B67E98}">
      <dsp:nvSpPr>
        <dsp:cNvPr id="0" name=""/>
        <dsp:cNvSpPr/>
      </dsp:nvSpPr>
      <dsp:spPr>
        <a:xfrm>
          <a:off x="3313113" y="2065734"/>
          <a:ext cx="1501773" cy="1287197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1ECD20-C887-4208-A0BE-05F232251F80}">
      <dsp:nvSpPr>
        <dsp:cNvPr id="0" name=""/>
        <dsp:cNvSpPr/>
      </dsp:nvSpPr>
      <dsp:spPr>
        <a:xfrm>
          <a:off x="3313113" y="2966773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Attack Battlecruiser</a:t>
          </a:r>
        </a:p>
      </dsp:txBody>
      <dsp:txXfrm>
        <a:off x="3313113" y="2966773"/>
        <a:ext cx="1501773" cy="308927"/>
      </dsp:txXfrm>
    </dsp:sp>
    <dsp:sp modelId="{EDBDFF9C-F37E-4B53-863B-3F1C4993870D}">
      <dsp:nvSpPr>
        <dsp:cNvPr id="0" name=""/>
        <dsp:cNvSpPr/>
      </dsp:nvSpPr>
      <dsp:spPr>
        <a:xfrm>
          <a:off x="4968063" y="2065734"/>
          <a:ext cx="1501773" cy="128719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B2E17-4F9B-4E84-8957-0A9B79F4EC44}">
      <dsp:nvSpPr>
        <dsp:cNvPr id="0" name=""/>
        <dsp:cNvSpPr/>
      </dsp:nvSpPr>
      <dsp:spPr>
        <a:xfrm>
          <a:off x="4968063" y="2966773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Logistics</a:t>
          </a:r>
        </a:p>
      </dsp:txBody>
      <dsp:txXfrm>
        <a:off x="4968063" y="2966773"/>
        <a:ext cx="1501773" cy="308927"/>
      </dsp:txXfrm>
    </dsp:sp>
    <dsp:sp modelId="{14B4C82E-1078-40E4-A05D-09C4B951E67F}">
      <dsp:nvSpPr>
        <dsp:cNvPr id="0" name=""/>
        <dsp:cNvSpPr/>
      </dsp:nvSpPr>
      <dsp:spPr>
        <a:xfrm>
          <a:off x="6623013" y="2065734"/>
          <a:ext cx="1501773" cy="1287197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2D24D-B9AA-42DC-8237-A04E1F43E676}">
      <dsp:nvSpPr>
        <dsp:cNvPr id="0" name=""/>
        <dsp:cNvSpPr/>
      </dsp:nvSpPr>
      <dsp:spPr>
        <a:xfrm>
          <a:off x="6623013" y="2966773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Battleship</a:t>
          </a:r>
        </a:p>
      </dsp:txBody>
      <dsp:txXfrm>
        <a:off x="6623013" y="2966773"/>
        <a:ext cx="1501773" cy="308927"/>
      </dsp:txXfrm>
    </dsp:sp>
    <dsp:sp modelId="{2B76E4DF-3899-43C6-9755-3B3849BEDA8D}">
      <dsp:nvSpPr>
        <dsp:cNvPr id="0" name=""/>
        <dsp:cNvSpPr/>
      </dsp:nvSpPr>
      <dsp:spPr>
        <a:xfrm>
          <a:off x="3212" y="3503109"/>
          <a:ext cx="1501773" cy="128719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07AD2-78F2-4526-9A45-C8572DC652DE}">
      <dsp:nvSpPr>
        <dsp:cNvPr id="0" name=""/>
        <dsp:cNvSpPr/>
      </dsp:nvSpPr>
      <dsp:spPr>
        <a:xfrm>
          <a:off x="3212" y="4404148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Command Ship</a:t>
          </a:r>
        </a:p>
      </dsp:txBody>
      <dsp:txXfrm>
        <a:off x="3212" y="4404148"/>
        <a:ext cx="1501773" cy="308927"/>
      </dsp:txXfrm>
    </dsp:sp>
    <dsp:sp modelId="{5ABD36C9-E3F4-4511-A46B-7CFF62F939F4}">
      <dsp:nvSpPr>
        <dsp:cNvPr id="0" name=""/>
        <dsp:cNvSpPr/>
      </dsp:nvSpPr>
      <dsp:spPr>
        <a:xfrm>
          <a:off x="1658162" y="3503109"/>
          <a:ext cx="1501773" cy="1287197"/>
        </a:xfrm>
        <a:prstGeom prst="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9D8729-B424-45BE-B85D-0C98E619B54F}">
      <dsp:nvSpPr>
        <dsp:cNvPr id="0" name=""/>
        <dsp:cNvSpPr/>
      </dsp:nvSpPr>
      <dsp:spPr>
        <a:xfrm>
          <a:off x="1658162" y="4404148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Carrier</a:t>
          </a:r>
        </a:p>
      </dsp:txBody>
      <dsp:txXfrm>
        <a:off x="1658162" y="4404148"/>
        <a:ext cx="1501773" cy="308927"/>
      </dsp:txXfrm>
    </dsp:sp>
    <dsp:sp modelId="{18097469-BFED-4106-B23D-672022F60CEA}">
      <dsp:nvSpPr>
        <dsp:cNvPr id="0" name=""/>
        <dsp:cNvSpPr/>
      </dsp:nvSpPr>
      <dsp:spPr>
        <a:xfrm>
          <a:off x="3313113" y="3503109"/>
          <a:ext cx="1501773" cy="128719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1E0D8E-C0E6-4E87-91DE-5EAEA345003D}">
      <dsp:nvSpPr>
        <dsp:cNvPr id="0" name=""/>
        <dsp:cNvSpPr/>
      </dsp:nvSpPr>
      <dsp:spPr>
        <a:xfrm>
          <a:off x="3313113" y="4404148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Dreadnought</a:t>
          </a:r>
        </a:p>
      </dsp:txBody>
      <dsp:txXfrm>
        <a:off x="3313113" y="4404148"/>
        <a:ext cx="1501773" cy="308927"/>
      </dsp:txXfrm>
    </dsp:sp>
    <dsp:sp modelId="{8E732AC7-8151-4C2B-A673-2554B2822AAA}">
      <dsp:nvSpPr>
        <dsp:cNvPr id="0" name=""/>
        <dsp:cNvSpPr/>
      </dsp:nvSpPr>
      <dsp:spPr>
        <a:xfrm>
          <a:off x="4968063" y="3503109"/>
          <a:ext cx="1501773" cy="1287197"/>
        </a:xfrm>
        <a:prstGeom prst="rect">
          <a:avLst/>
        </a:prstGeom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14465A-4CE8-48A5-A6E0-D51F8277C274}">
      <dsp:nvSpPr>
        <dsp:cNvPr id="0" name=""/>
        <dsp:cNvSpPr/>
      </dsp:nvSpPr>
      <dsp:spPr>
        <a:xfrm>
          <a:off x="4968063" y="4404148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Super Carrier</a:t>
          </a:r>
        </a:p>
      </dsp:txBody>
      <dsp:txXfrm>
        <a:off x="4968063" y="4404148"/>
        <a:ext cx="1501773" cy="308927"/>
      </dsp:txXfrm>
    </dsp:sp>
    <dsp:sp modelId="{46ABCC40-8B50-450D-8689-8436FCD8B585}">
      <dsp:nvSpPr>
        <dsp:cNvPr id="0" name=""/>
        <dsp:cNvSpPr/>
      </dsp:nvSpPr>
      <dsp:spPr>
        <a:xfrm>
          <a:off x="6623013" y="3503109"/>
          <a:ext cx="1501773" cy="1287197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6676B-2E2D-4D99-8D5A-D71F81F1488A}">
      <dsp:nvSpPr>
        <dsp:cNvPr id="0" name=""/>
        <dsp:cNvSpPr/>
      </dsp:nvSpPr>
      <dsp:spPr>
        <a:xfrm>
          <a:off x="6623013" y="4404148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Titan</a:t>
          </a:r>
        </a:p>
      </dsp:txBody>
      <dsp:txXfrm>
        <a:off x="6623013" y="4404148"/>
        <a:ext cx="1501773" cy="3089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5D16A-7487-4972-A1AB-1C24D91B0CFB}">
      <dsp:nvSpPr>
        <dsp:cNvPr id="0" name=""/>
        <dsp:cNvSpPr/>
      </dsp:nvSpPr>
      <dsp:spPr>
        <a:xfrm>
          <a:off x="3212" y="628359"/>
          <a:ext cx="1501773" cy="1287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14253-5795-40DD-A796-F1203AFF54A9}">
      <dsp:nvSpPr>
        <dsp:cNvPr id="0" name=""/>
        <dsp:cNvSpPr/>
      </dsp:nvSpPr>
      <dsp:spPr>
        <a:xfrm>
          <a:off x="3212" y="1529397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24</a:t>
          </a:r>
        </a:p>
      </dsp:txBody>
      <dsp:txXfrm>
        <a:off x="3212" y="1529397"/>
        <a:ext cx="1501773" cy="308927"/>
      </dsp:txXfrm>
    </dsp:sp>
    <dsp:sp modelId="{17D3AA1A-5FE7-423F-886D-B5B8677E889E}">
      <dsp:nvSpPr>
        <dsp:cNvPr id="0" name=""/>
        <dsp:cNvSpPr/>
      </dsp:nvSpPr>
      <dsp:spPr>
        <a:xfrm>
          <a:off x="1658162" y="628359"/>
          <a:ext cx="1501773" cy="1287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37E70A-2412-45CB-B261-C645F695D6C0}">
      <dsp:nvSpPr>
        <dsp:cNvPr id="0" name=""/>
        <dsp:cNvSpPr/>
      </dsp:nvSpPr>
      <dsp:spPr>
        <a:xfrm>
          <a:off x="1658162" y="1529397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33</a:t>
          </a:r>
        </a:p>
      </dsp:txBody>
      <dsp:txXfrm>
        <a:off x="1658162" y="1529397"/>
        <a:ext cx="1501773" cy="308927"/>
      </dsp:txXfrm>
    </dsp:sp>
    <dsp:sp modelId="{E65FBD54-8E73-4932-A7E2-5AC80C495FA6}">
      <dsp:nvSpPr>
        <dsp:cNvPr id="0" name=""/>
        <dsp:cNvSpPr/>
      </dsp:nvSpPr>
      <dsp:spPr>
        <a:xfrm>
          <a:off x="3313113" y="628359"/>
          <a:ext cx="1501773" cy="1287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F909E-4740-4004-884C-D0D0BE980DF4}">
      <dsp:nvSpPr>
        <dsp:cNvPr id="0" name=""/>
        <dsp:cNvSpPr/>
      </dsp:nvSpPr>
      <dsp:spPr>
        <a:xfrm>
          <a:off x="3313113" y="1529397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39</a:t>
          </a:r>
        </a:p>
      </dsp:txBody>
      <dsp:txXfrm>
        <a:off x="3313113" y="1529397"/>
        <a:ext cx="1501773" cy="308927"/>
      </dsp:txXfrm>
    </dsp:sp>
    <dsp:sp modelId="{0FB01622-6EBF-4633-AFDE-D7571DCAB76C}">
      <dsp:nvSpPr>
        <dsp:cNvPr id="0" name=""/>
        <dsp:cNvSpPr/>
      </dsp:nvSpPr>
      <dsp:spPr>
        <a:xfrm>
          <a:off x="4968063" y="628359"/>
          <a:ext cx="1501773" cy="1287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D959D-96BD-4858-BCE8-ABA5CC365AD9}">
      <dsp:nvSpPr>
        <dsp:cNvPr id="0" name=""/>
        <dsp:cNvSpPr/>
      </dsp:nvSpPr>
      <dsp:spPr>
        <a:xfrm>
          <a:off x="4968063" y="1529397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45</a:t>
          </a:r>
        </a:p>
      </dsp:txBody>
      <dsp:txXfrm>
        <a:off x="4968063" y="1529397"/>
        <a:ext cx="1501773" cy="308927"/>
      </dsp:txXfrm>
    </dsp:sp>
    <dsp:sp modelId="{944FA194-465C-4C64-9ED7-3B9A86C0708B}">
      <dsp:nvSpPr>
        <dsp:cNvPr id="0" name=""/>
        <dsp:cNvSpPr/>
      </dsp:nvSpPr>
      <dsp:spPr>
        <a:xfrm>
          <a:off x="6623013" y="628359"/>
          <a:ext cx="1501773" cy="1287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5612AB-C328-4EF6-884E-5BBD93531AE4}">
      <dsp:nvSpPr>
        <dsp:cNvPr id="0" name=""/>
        <dsp:cNvSpPr/>
      </dsp:nvSpPr>
      <dsp:spPr>
        <a:xfrm>
          <a:off x="6623013" y="1529397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52</a:t>
          </a:r>
        </a:p>
      </dsp:txBody>
      <dsp:txXfrm>
        <a:off x="6623013" y="1529397"/>
        <a:ext cx="1501773" cy="308927"/>
      </dsp:txXfrm>
    </dsp:sp>
    <dsp:sp modelId="{8CEE91A6-7613-4028-A68A-97C0087FDC4B}">
      <dsp:nvSpPr>
        <dsp:cNvPr id="0" name=""/>
        <dsp:cNvSpPr/>
      </dsp:nvSpPr>
      <dsp:spPr>
        <a:xfrm>
          <a:off x="3212" y="2065734"/>
          <a:ext cx="1501773" cy="1287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5AA83-9743-40A4-9A3A-0D64DD753F1E}">
      <dsp:nvSpPr>
        <dsp:cNvPr id="0" name=""/>
        <dsp:cNvSpPr/>
      </dsp:nvSpPr>
      <dsp:spPr>
        <a:xfrm>
          <a:off x="3212" y="2966773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54</a:t>
          </a:r>
        </a:p>
      </dsp:txBody>
      <dsp:txXfrm>
        <a:off x="3212" y="2966773"/>
        <a:ext cx="1501773" cy="308927"/>
      </dsp:txXfrm>
    </dsp:sp>
    <dsp:sp modelId="{83CD2F0E-466F-467C-BCF1-1F6109DB44E0}">
      <dsp:nvSpPr>
        <dsp:cNvPr id="0" name=""/>
        <dsp:cNvSpPr/>
      </dsp:nvSpPr>
      <dsp:spPr>
        <a:xfrm>
          <a:off x="1658162" y="2065734"/>
          <a:ext cx="1501773" cy="128719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62119B-C206-4167-8EA3-3F522271CDC0}">
      <dsp:nvSpPr>
        <dsp:cNvPr id="0" name=""/>
        <dsp:cNvSpPr/>
      </dsp:nvSpPr>
      <dsp:spPr>
        <a:xfrm>
          <a:off x="1658162" y="2966773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63</a:t>
          </a:r>
        </a:p>
      </dsp:txBody>
      <dsp:txXfrm>
        <a:off x="1658162" y="2966773"/>
        <a:ext cx="1501773" cy="308927"/>
      </dsp:txXfrm>
    </dsp:sp>
    <dsp:sp modelId="{90904BCD-2282-48AF-8BA6-FF47B0B67E98}">
      <dsp:nvSpPr>
        <dsp:cNvPr id="0" name=""/>
        <dsp:cNvSpPr/>
      </dsp:nvSpPr>
      <dsp:spPr>
        <a:xfrm>
          <a:off x="3313113" y="2065734"/>
          <a:ext cx="1501773" cy="1287197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1ECD20-C887-4208-A0BE-05F232251F80}">
      <dsp:nvSpPr>
        <dsp:cNvPr id="0" name=""/>
        <dsp:cNvSpPr/>
      </dsp:nvSpPr>
      <dsp:spPr>
        <a:xfrm>
          <a:off x="3313113" y="2966773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100</a:t>
          </a:r>
        </a:p>
      </dsp:txBody>
      <dsp:txXfrm>
        <a:off x="3313113" y="2966773"/>
        <a:ext cx="1501773" cy="308927"/>
      </dsp:txXfrm>
    </dsp:sp>
    <dsp:sp modelId="{EDBDFF9C-F37E-4B53-863B-3F1C4993870D}">
      <dsp:nvSpPr>
        <dsp:cNvPr id="0" name=""/>
        <dsp:cNvSpPr/>
      </dsp:nvSpPr>
      <dsp:spPr>
        <a:xfrm>
          <a:off x="4968063" y="2065734"/>
          <a:ext cx="1501773" cy="128719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B2E17-4F9B-4E84-8957-0A9B79F4EC44}">
      <dsp:nvSpPr>
        <dsp:cNvPr id="0" name=""/>
        <dsp:cNvSpPr/>
      </dsp:nvSpPr>
      <dsp:spPr>
        <a:xfrm>
          <a:off x="4968063" y="2966773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186</a:t>
          </a:r>
        </a:p>
      </dsp:txBody>
      <dsp:txXfrm>
        <a:off x="4968063" y="2966773"/>
        <a:ext cx="1501773" cy="308927"/>
      </dsp:txXfrm>
    </dsp:sp>
    <dsp:sp modelId="{14B4C82E-1078-40E4-A05D-09C4B951E67F}">
      <dsp:nvSpPr>
        <dsp:cNvPr id="0" name=""/>
        <dsp:cNvSpPr/>
      </dsp:nvSpPr>
      <dsp:spPr>
        <a:xfrm>
          <a:off x="6623013" y="2065734"/>
          <a:ext cx="1501773" cy="1287197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2D24D-B9AA-42DC-8237-A04E1F43E676}">
      <dsp:nvSpPr>
        <dsp:cNvPr id="0" name=""/>
        <dsp:cNvSpPr/>
      </dsp:nvSpPr>
      <dsp:spPr>
        <a:xfrm>
          <a:off x="6623013" y="2966773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195</a:t>
          </a:r>
        </a:p>
      </dsp:txBody>
      <dsp:txXfrm>
        <a:off x="6623013" y="2966773"/>
        <a:ext cx="1501773" cy="308927"/>
      </dsp:txXfrm>
    </dsp:sp>
    <dsp:sp modelId="{2B76E4DF-3899-43C6-9755-3B3849BEDA8D}">
      <dsp:nvSpPr>
        <dsp:cNvPr id="0" name=""/>
        <dsp:cNvSpPr/>
      </dsp:nvSpPr>
      <dsp:spPr>
        <a:xfrm>
          <a:off x="3212" y="3503109"/>
          <a:ext cx="1501773" cy="128719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07AD2-78F2-4526-9A45-C8572DC652DE}">
      <dsp:nvSpPr>
        <dsp:cNvPr id="0" name=""/>
        <dsp:cNvSpPr/>
      </dsp:nvSpPr>
      <dsp:spPr>
        <a:xfrm>
          <a:off x="3212" y="4404148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350</a:t>
          </a:r>
        </a:p>
      </dsp:txBody>
      <dsp:txXfrm>
        <a:off x="3212" y="4404148"/>
        <a:ext cx="1501773" cy="308927"/>
      </dsp:txXfrm>
    </dsp:sp>
    <dsp:sp modelId="{5ABD36C9-E3F4-4511-A46B-7CFF62F939F4}">
      <dsp:nvSpPr>
        <dsp:cNvPr id="0" name=""/>
        <dsp:cNvSpPr/>
      </dsp:nvSpPr>
      <dsp:spPr>
        <a:xfrm>
          <a:off x="1658162" y="3503109"/>
          <a:ext cx="1501773" cy="1287197"/>
        </a:xfrm>
        <a:prstGeom prst="rect">
          <a:avLst/>
        </a:prstGeom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9D8729-B424-45BE-B85D-0C98E619B54F}">
      <dsp:nvSpPr>
        <dsp:cNvPr id="0" name=""/>
        <dsp:cNvSpPr/>
      </dsp:nvSpPr>
      <dsp:spPr>
        <a:xfrm>
          <a:off x="1658162" y="4404148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1423</a:t>
          </a:r>
        </a:p>
      </dsp:txBody>
      <dsp:txXfrm>
        <a:off x="1658162" y="4404148"/>
        <a:ext cx="1501773" cy="308927"/>
      </dsp:txXfrm>
    </dsp:sp>
    <dsp:sp modelId="{18097469-BFED-4106-B23D-672022F60CEA}">
      <dsp:nvSpPr>
        <dsp:cNvPr id="0" name=""/>
        <dsp:cNvSpPr/>
      </dsp:nvSpPr>
      <dsp:spPr>
        <a:xfrm>
          <a:off x="3313113" y="3503109"/>
          <a:ext cx="1501773" cy="128719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1E0D8E-C0E6-4E87-91DE-5EAEA345003D}">
      <dsp:nvSpPr>
        <dsp:cNvPr id="0" name=""/>
        <dsp:cNvSpPr/>
      </dsp:nvSpPr>
      <dsp:spPr>
        <a:xfrm>
          <a:off x="3313113" y="4404148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2242</a:t>
          </a:r>
        </a:p>
      </dsp:txBody>
      <dsp:txXfrm>
        <a:off x="3313113" y="4404148"/>
        <a:ext cx="1501773" cy="308927"/>
      </dsp:txXfrm>
    </dsp:sp>
    <dsp:sp modelId="{8E732AC7-8151-4C2B-A673-2554B2822AAA}">
      <dsp:nvSpPr>
        <dsp:cNvPr id="0" name=""/>
        <dsp:cNvSpPr/>
      </dsp:nvSpPr>
      <dsp:spPr>
        <a:xfrm>
          <a:off x="4968063" y="3503109"/>
          <a:ext cx="1501773" cy="1287197"/>
        </a:xfrm>
        <a:prstGeom prst="rect">
          <a:avLst/>
        </a:prstGeom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14465A-4CE8-48A5-A6E0-D51F8277C274}">
      <dsp:nvSpPr>
        <dsp:cNvPr id="0" name=""/>
        <dsp:cNvSpPr/>
      </dsp:nvSpPr>
      <dsp:spPr>
        <a:xfrm>
          <a:off x="4968063" y="4404148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7833</a:t>
          </a:r>
        </a:p>
      </dsp:txBody>
      <dsp:txXfrm>
        <a:off x="4968063" y="4404148"/>
        <a:ext cx="1501773" cy="308927"/>
      </dsp:txXfrm>
    </dsp:sp>
    <dsp:sp modelId="{46ABCC40-8B50-450D-8689-8436FCD8B585}">
      <dsp:nvSpPr>
        <dsp:cNvPr id="0" name=""/>
        <dsp:cNvSpPr/>
      </dsp:nvSpPr>
      <dsp:spPr>
        <a:xfrm>
          <a:off x="6623013" y="3503109"/>
          <a:ext cx="1501773" cy="1287197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6676B-2E2D-4D99-8D5A-D71F81F1488A}">
      <dsp:nvSpPr>
        <dsp:cNvPr id="0" name=""/>
        <dsp:cNvSpPr/>
      </dsp:nvSpPr>
      <dsp:spPr>
        <a:xfrm>
          <a:off x="6623013" y="4404148"/>
          <a:ext cx="1501773" cy="308927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11793</a:t>
          </a:r>
        </a:p>
      </dsp:txBody>
      <dsp:txXfrm>
        <a:off x="6623013" y="4404148"/>
        <a:ext cx="1501773" cy="308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CFC25-181C-4158-BFA8-46A125E44289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AA260-3E9A-4FC6-95D5-79ADFBCFC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27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Freyr </a:t>
            </a:r>
            <a:r>
              <a:rPr lang="en-US" dirty="0" err="1"/>
              <a:t>Magnússon</a:t>
            </a:r>
            <a:endParaRPr lang="en-US" dirty="0"/>
          </a:p>
          <a:p>
            <a:r>
              <a:rPr lang="en-US" dirty="0"/>
              <a:t>Senior Software Engineer</a:t>
            </a:r>
          </a:p>
          <a:p>
            <a:r>
              <a:rPr lang="en-US" dirty="0"/>
              <a:t>CCP Games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Single </a:t>
            </a:r>
            <a:r>
              <a:rPr lang="en-US" dirty="0" err="1"/>
              <a:t>Sharded</a:t>
            </a:r>
            <a:r>
              <a:rPr lang="en-US" dirty="0"/>
              <a:t> Persistent Universe </a:t>
            </a:r>
          </a:p>
          <a:p>
            <a:r>
              <a:rPr lang="en-US" dirty="0"/>
              <a:t>Everyone is on the same server</a:t>
            </a:r>
          </a:p>
          <a:p>
            <a:r>
              <a:rPr lang="en-US" dirty="0"/>
              <a:t>Over 8000 solar systems to visit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4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created  NPC mining gangs complete with haulers to collect the ore.</a:t>
            </a:r>
          </a:p>
          <a:p>
            <a:r>
              <a:rPr lang="en-US" dirty="0"/>
              <a:t>They compete with the players for valuable ore in the asteroid belts.</a:t>
            </a:r>
          </a:p>
          <a:p>
            <a:r>
              <a:rPr lang="en-US" dirty="0"/>
              <a:t>If you destroy miners or hauler they can drop the collected ore as loot along with some extra swag if you get the haulers.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32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an attempt to mirror player behavior better and make it simpler for players to understand our feature</a:t>
            </a:r>
          </a:p>
          <a:p>
            <a:r>
              <a:rPr lang="en-US" dirty="0"/>
              <a:t>We introduced reusable NPC types that can we shared between different factions.</a:t>
            </a:r>
          </a:p>
          <a:p>
            <a:r>
              <a:rPr lang="en-US" dirty="0"/>
              <a:t>As part of that we introduced dynamic skinning on NPCs using the same tech as player ship skins.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69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when attacked we call in reactionary forces to defend them.</a:t>
            </a:r>
          </a:p>
          <a:p>
            <a:r>
              <a:rPr lang="en-US" dirty="0"/>
              <a:t>We had forces from 12 different NPC corporations from the 4 main races</a:t>
            </a:r>
          </a:p>
          <a:p>
            <a:r>
              <a:rPr lang="en-US" dirty="0"/>
              <a:t>And 5 different pirate factions in addition.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56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We introduced player like stats</a:t>
            </a:r>
            <a:r>
              <a:rPr lang="en-US" dirty="0"/>
              <a:t> based on real ship loadouts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wanted NPC ships to better match player expectation based on how players would these 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still haven’t not able to assemble these ships dynamically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still have to create new types for each fitting we need.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79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For the defense forces protecting the miners we created different roles similar to what you find in player fleets.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Commander, DPS (damage dealers), Logistics, Electronic Warfare, DPS</a:t>
            </a:r>
          </a:p>
          <a:p>
            <a:r>
              <a:rPr lang="en-US" dirty="0">
                <a:effectLst/>
              </a:rPr>
              <a:t>Anti-Logistics</a:t>
            </a:r>
          </a:p>
          <a:p>
            <a:r>
              <a:rPr lang="en-US" dirty="0">
                <a:effectLst/>
              </a:rPr>
              <a:t>Anti-DPS</a:t>
            </a:r>
          </a:p>
          <a:p>
            <a:r>
              <a:rPr lang="en-US" dirty="0">
                <a:effectLst/>
              </a:rPr>
              <a:t>Commander chosen from the DPS</a:t>
            </a:r>
          </a:p>
          <a:p>
            <a:endParaRPr lang="en-US" dirty="0"/>
          </a:p>
          <a:p>
            <a:r>
              <a:rPr lang="en-US" dirty="0"/>
              <a:t>Iceland Just Qualified for the World Cup 2018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30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To properly take advantage of the our combat roles we needed to fly the NPC in formation similar to how organiized players tend to do.</a:t>
            </a:r>
          </a:p>
          <a:p>
            <a:r>
              <a:rPr lang="is-IS" dirty="0"/>
              <a:t>Given a combat target.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79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The commander chosen from the DSP ships will orbit the target at an effective range base on his weapons.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6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The other DPS ships will anchor on the Commander by orbiting around him.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98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Wizard Staff Formation!</a:t>
            </a:r>
          </a:p>
          <a:p>
            <a:endParaRPr lang="is-IS" dirty="0"/>
          </a:p>
          <a:p>
            <a:r>
              <a:rPr lang="is-IS" dirty="0"/>
              <a:t>How about a video if this in 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84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By drawing a line from the commander though the target we can define a fleet axis.</a:t>
            </a:r>
          </a:p>
          <a:p>
            <a:endParaRPr lang="is-IS" dirty="0"/>
          </a:p>
          <a:p>
            <a:r>
              <a:rPr lang="is-IS" dirty="0"/>
              <a:t>Enemy Gate is down (Enders Game)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8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</a:t>
            </a:r>
            <a:r>
              <a:rPr lang="en-US"/>
              <a:t>EVE trailer</a:t>
            </a:r>
            <a:endParaRPr lang="en-US" dirty="0"/>
          </a:p>
          <a:p>
            <a:r>
              <a:rPr lang="en-US" dirty="0"/>
              <a:t>MMOG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Single </a:t>
            </a:r>
            <a:r>
              <a:rPr lang="en-US" dirty="0" err="1"/>
              <a:t>Sharded</a:t>
            </a:r>
            <a:r>
              <a:rPr lang="en-US" dirty="0"/>
              <a:t> Persistent Universe </a:t>
            </a:r>
          </a:p>
          <a:p>
            <a:r>
              <a:rPr lang="en-US" dirty="0"/>
              <a:t>Everyone is on the same server</a:t>
            </a:r>
          </a:p>
          <a:p>
            <a:r>
              <a:rPr lang="en-US" dirty="0"/>
              <a:t>Over 8000 solar systems to visit</a:t>
            </a:r>
          </a:p>
          <a:p>
            <a:endParaRPr lang="en-US" dirty="0"/>
          </a:p>
          <a:p>
            <a:r>
              <a:rPr lang="en-US" dirty="0"/>
              <a:t>https://www.youtube.com/watch?v=AdfFnTt2UT0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63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This allows us to place the logistics begind the Commander and DPS away from the enemy.</a:t>
            </a:r>
          </a:p>
          <a:p>
            <a:r>
              <a:rPr lang="is-IS" dirty="0"/>
              <a:t>within repair module range.  They will try to stay on the fleet axis mainaining the right distance.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493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Finaly we have the Electronic Warfare ships that will orbit targets and disrupt them as faraway as their EWar moduls allow.</a:t>
            </a:r>
          </a:p>
          <a:p>
            <a:r>
              <a:rPr lang="is-IS" dirty="0"/>
              <a:t>They tend to have very long ranges.</a:t>
            </a:r>
          </a:p>
          <a:p>
            <a:endParaRPr lang="is-IS" dirty="0"/>
          </a:p>
          <a:p>
            <a:r>
              <a:rPr lang="is-IS" dirty="0"/>
              <a:t>I have dubbed this the Wizardstaff 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478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67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52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0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337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83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3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 of 2016 our designer pitched a relatively simple feature to deliver some high end player rewards.  </a:t>
            </a:r>
          </a:p>
          <a:p>
            <a:r>
              <a:rPr lang="en-US" dirty="0"/>
              <a:t>We had these cool pirate capital ships but now good way of getting them into the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350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/>
              <a:t>So lets spawn one of them cool new Enginerring Complexes we just added to our game for our players to build capital ships.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/>
              <a:t>These are massive space stations more tha 100 km accross.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/>
              <a:t>The Avatar exiting there is supposed to be 13 km long for comparisson.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/>
              <a:t>So we took these player strucures and made NPC versions just like them except we add behavior trees and put got them reskinned.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/>
              <a:t>You can actually dock there and use the station facilities if you have the right roles.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23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Last summer we released a feature called Blood Raider Shipyards.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It introduced large scale fleet fights between players and NPCs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Hundreds of NPC ships fighting and trying to emulate player behavior while defending a massive Shipyard.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006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On top of that we spawned these as actual persistent, items complete with fittings like the players use.</a:t>
            </a:r>
          </a:p>
          <a:p>
            <a:r>
              <a:rPr lang="is-IS" dirty="0"/>
              <a:t>The station will take part in the defense and spawned it‘s own defences fleets.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927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structure where supposed to be super secret hidden pirate bases.  </a:t>
            </a:r>
          </a:p>
          <a:p>
            <a:r>
              <a:rPr lang="en-US" dirty="0"/>
              <a:t>To begin with the only way to find it was to follow a Blood Raider Mining fleet hauler back to base where it would dock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743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/>
              <a:t>That brings us to the fleet matching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/>
              <a:t>Every so many minutes the shipyard will analyse the battlefield and go through a series of steps to decide what to spawn.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/>
              <a:t>First we sum upp the point cost of all the detected player ships.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/>
              <a:t>Then we do the same for all our currently surviving NPC defence forces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/>
              <a:t>We determine the current intensity we want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/>
              <a:t>And then assign missing points to spawn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/>
              <a:t>We pick a player fleet we want to counter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/>
              <a:t>Then select an appropriate counter to sawn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s-IS" dirty="0"/>
              <a:t>Finally we spawn the reinforcements using spawn tables.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300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This is how we determine how many points or reinforcements we need to spawn.</a:t>
            </a:r>
          </a:p>
          <a:p>
            <a:r>
              <a:rPr lang="is-IS" dirty="0"/>
              <a:t>Intensity is a multiplyer we can drive dynamically.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917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Lets talk about spawn points</a:t>
            </a:r>
          </a:p>
          <a:p>
            <a:r>
              <a:rPr lang="is-IS" dirty="0"/>
              <a:t>We created a new way to pick NPC combinations taking hints from our own Alliance Tournament</a:t>
            </a:r>
          </a:p>
          <a:p>
            <a:r>
              <a:rPr lang="is-IS" dirty="0"/>
              <a:t>Where we alreay had created a system to assign point cost to ships to create a framework for balanced</a:t>
            </a:r>
          </a:p>
          <a:p>
            <a:r>
              <a:rPr lang="is-IS" dirty="0"/>
              <a:t>fleets players to fight competitively.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589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We have very large colllection of player ships that we can expect to see.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411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Each of these ships belong to a ship class and these ship classes are in general ment to be internally balanced.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631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So we assign a cost to each of these ship classes.</a:t>
            </a:r>
          </a:p>
          <a:p>
            <a:r>
              <a:rPr lang="is-IS" dirty="0"/>
              <a:t>As you can see they cover a very large spectrum from 24 points to nearly 12 thousand points.</a:t>
            </a:r>
          </a:p>
          <a:p>
            <a:r>
              <a:rPr lang="is-IS" dirty="0"/>
              <a:t>These numbers are derived from the effective hitpoints of each ship and a class based multiplier.</a:t>
            </a:r>
          </a:p>
          <a:p>
            <a:r>
              <a:rPr lang="is-IS" dirty="0"/>
              <a:t>And keep in mind that each of these ships are piloted by a single player.</a:t>
            </a:r>
          </a:p>
          <a:p>
            <a:r>
              <a:rPr lang="is-IS" dirty="0"/>
              <a:t>So a group of 100 players can space anyware from 2400 points to 118.000 points.</a:t>
            </a:r>
          </a:p>
          <a:p>
            <a:r>
              <a:rPr lang="is-IS" dirty="0"/>
              <a:t>I wouldn‘t count on seeing 100 Titans very often as they represent huge in game investments.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470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8x11x5=440</a:t>
            </a:r>
          </a:p>
          <a:p>
            <a:r>
              <a:rPr lang="en-US" dirty="0"/>
              <a:t>11792/24=491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289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For the Blood Raider NPCs we did the same 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18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do a quick overview of how this feature works.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951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We calculate comparable point cost for each ship just like with the players ships.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771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We also added tags to each ship that we can use when selecting NPCs to spawn.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06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Using the tags we defined three basic fleet compositions</a:t>
            </a:r>
          </a:p>
          <a:p>
            <a:r>
              <a:rPr lang="is-IS" dirty="0"/>
              <a:t>Short Range</a:t>
            </a:r>
          </a:p>
          <a:p>
            <a:r>
              <a:rPr lang="is-IS" dirty="0"/>
              <a:t>Long Range </a:t>
            </a:r>
          </a:p>
          <a:p>
            <a:r>
              <a:rPr lang="is-IS" dirty="0"/>
              <a:t>And Capitals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984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We also assigned weights to them so we could emphasis particular ships in our fleet compositions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595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We created spawn tables to encode all this where we could also assign behavior tree overrides</a:t>
            </a:r>
          </a:p>
          <a:p>
            <a:r>
              <a:rPr lang="is-IS" dirty="0"/>
              <a:t>Allowing us to repurpose the same ship in different roles if we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309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The intensity we used was directly proportional to the health of the structure be it status of shield, armor or hull</a:t>
            </a:r>
          </a:p>
          <a:p>
            <a:r>
              <a:rPr lang="is-IS" dirty="0"/>
              <a:t>At full health we had 110% spawn points all the way to 210% when the health was depleting.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136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used a simple decision tree to decide what counter to deploy.</a:t>
            </a:r>
          </a:p>
          <a:p>
            <a:r>
              <a:rPr lang="en-US" dirty="0"/>
              <a:t>We classified the enemies into 4 groups, Short Range, Long Range, Capital and Others</a:t>
            </a:r>
          </a:p>
          <a:p>
            <a:r>
              <a:rPr lang="en-US" dirty="0"/>
              <a:t>We did a weighted choice using the aggregated damage and healing done over a period by each group.</a:t>
            </a:r>
          </a:p>
          <a:p>
            <a:r>
              <a:rPr lang="en-US" dirty="0"/>
              <a:t>Then we had different weights for each of our 3 fleet archetypes based on what we where countering.</a:t>
            </a:r>
          </a:p>
          <a:p>
            <a:r>
              <a:rPr lang="en-US" dirty="0"/>
              <a:t>We wanted to keep a random element the as it makes the pirates less predictable and harder to exploit.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352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To make sense of the battlefield we developed system called Fleet Awareness</a:t>
            </a:r>
          </a:p>
          <a:p>
            <a:r>
              <a:rPr lang="is-IS" dirty="0"/>
              <a:t>It‘s purpose is to simplify tracking of threats in proximity to our NPCs.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265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We have three separate NPC fleets</a:t>
            </a:r>
          </a:p>
          <a:p>
            <a:r>
              <a:rPr lang="is-IS" dirty="0"/>
              <a:t>Using hierarchical cluster analysis we split the NPC into groups based on proximity.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135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We use single linkage clustering for this as it has a very useful property.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0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 with a massive pirate shipyard that players have to search for and locate.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632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algorithm gives us a tree of how the clusters merge.  The edges represent the distance to the nearest cluster.</a:t>
            </a:r>
          </a:p>
          <a:p>
            <a:r>
              <a:rPr lang="en-US" dirty="0"/>
              <a:t>So given a threshold we can just walk down the tree and cut the edges that exceed our limit until we hit an edge that us under it.</a:t>
            </a:r>
          </a:p>
          <a:p>
            <a:endParaRPr lang="en-US" dirty="0"/>
          </a:p>
          <a:p>
            <a:r>
              <a:rPr lang="en-US" dirty="0"/>
              <a:t>This way I can enforce a minimum separation between clusters.   We end up with a variable number of clusters based on their separation.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39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422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Now I can easily that my sensors wont overlap </a:t>
            </a:r>
          </a:p>
          <a:p>
            <a:r>
              <a:rPr lang="is-IS" dirty="0"/>
              <a:t>and I can place a single sensor for each of my cluster as needed.</a:t>
            </a:r>
          </a:p>
          <a:p>
            <a:r>
              <a:rPr lang="is-IS" dirty="0"/>
              <a:t>These sensors get updated when the cluster members change or we detect a drift over some threshold.</a:t>
            </a:r>
          </a:p>
          <a:p>
            <a:r>
              <a:rPr lang="is-IS" dirty="0"/>
              <a:t>We only test the clusters every 10 seconds.</a:t>
            </a:r>
          </a:p>
          <a:p>
            <a:r>
              <a:rPr lang="is-IS" dirty="0"/>
              <a:t>The most expensive bit is computing the distance matrix between each NPC in the fleet.</a:t>
            </a:r>
          </a:p>
          <a:p>
            <a:r>
              <a:rPr lang="is-IS" dirty="0"/>
              <a:t>This is not time critical so we can update this in a pretty relaxed manner.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972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So here we have three NPC fleets and the sensor ranges they have.</a:t>
            </a:r>
          </a:p>
          <a:p>
            <a:r>
              <a:rPr lang="is-IS" dirty="0"/>
              <a:t>Next we have to figure out where our enemies are and where to focus our efforts.</a:t>
            </a:r>
          </a:p>
          <a:p>
            <a:r>
              <a:rPr lang="is-IS" dirty="0"/>
              <a:t>It‘s really difficult to anticipate what the players are upto or understand what their strategy is.</a:t>
            </a:r>
          </a:p>
          <a:p>
            <a:r>
              <a:rPr lang="is-IS" dirty="0"/>
              <a:t>And as soon as our player figure out how things work they are pretty good a trying to break it.</a:t>
            </a:r>
          </a:p>
          <a:p>
            <a:r>
              <a:rPr lang="is-IS" dirty="0"/>
              <a:t>So we opted for a fairly simple approach again using hierarchical clustering to split the players into groups</a:t>
            </a:r>
          </a:p>
          <a:p>
            <a:r>
              <a:rPr lang="is-IS" dirty="0"/>
              <a:t>We could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768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So we opted for a fairly simple approach.  Again using hierarchical clustering to split the players into groups.</a:t>
            </a:r>
          </a:p>
          <a:p>
            <a:r>
              <a:rPr lang="is-IS" dirty="0"/>
              <a:t>So every player ship with in our sensor range will be included.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453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If a player ship outside our sensor range attacks our NPCs or assists a player already tracked</a:t>
            </a:r>
          </a:p>
          <a:p>
            <a:r>
              <a:rPr lang="is-IS" dirty="0"/>
              <a:t>we add that ship to our threat list.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6122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In addition we remember each threat for 15 minutes after they exit our sensors or offend us in any way.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476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For each of these groups we rank them according to their combined damage and healing output over a period of time.</a:t>
            </a:r>
          </a:p>
          <a:p>
            <a:r>
              <a:rPr lang="is-IS" dirty="0"/>
              <a:t>This gives us a threat value per cluster and each NPC group will then pick an enemy cluster using a weighted random choice.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622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For each of these groups we rank them according to their combined damage and healing output over a period of time.</a:t>
            </a:r>
          </a:p>
          <a:p>
            <a:r>
              <a:rPr lang="is-IS" dirty="0"/>
              <a:t>This gives us a threat value per cluster and each NPC group will then pick an enemy cluster using a weighted random choice.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111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implemented so specific fleet maneuvers to deal with specific situations when moving around the battlefield.</a:t>
            </a:r>
          </a:p>
          <a:p>
            <a:r>
              <a:rPr lang="en-US" dirty="0"/>
              <a:t>To begin with we needed to be able to deal with Warp Disruption Bubbles that players can place in space.</a:t>
            </a:r>
          </a:p>
          <a:p>
            <a:r>
              <a:rPr lang="en-US" dirty="0"/>
              <a:t>As seen on this image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83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the players get close the pirates will respond by deploying a defensive fleet</a:t>
            </a:r>
          </a:p>
          <a:p>
            <a:r>
              <a:rPr lang="en-US" dirty="0"/>
              <a:t>If the players stick around or bring friends we will keep spawning reinforcements until the players give up or take down the shipyard shields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55712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Warp Disruption Bubbles a prevent anyone inside it from warping.</a:t>
            </a:r>
          </a:p>
          <a:p>
            <a:r>
              <a:rPr lang="en-US" dirty="0"/>
              <a:t>So if an NPC found it self inside one we had to deal with that.</a:t>
            </a:r>
          </a:p>
          <a:p>
            <a:r>
              <a:rPr lang="en-US" dirty="0"/>
              <a:t>We opted for a fairly simple solution of just burning towards the intended target until we get out of the bubble.</a:t>
            </a:r>
          </a:p>
          <a:p>
            <a:r>
              <a:rPr lang="en-US" dirty="0"/>
              <a:t>In the mean time we will target and shoot at the Bubble Generator to try to take it out.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597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 Range Fleets have a sniping behavior where</a:t>
            </a:r>
          </a:p>
          <a:p>
            <a:r>
              <a:rPr lang="en-US" dirty="0"/>
              <a:t>If a threat gets to close they will relocate to a new sniping position</a:t>
            </a:r>
          </a:p>
          <a:p>
            <a:r>
              <a:rPr lang="en-US" dirty="0"/>
              <a:t>to avoid getting caught and pinned down.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853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Bouncing or Ping Warps are ways to quickly relocate on the battlefield.</a:t>
            </a:r>
          </a:p>
          <a:p>
            <a:r>
              <a:rPr lang="en-US" dirty="0"/>
              <a:t>This will happen when NPC needs to get to a position too close to warp directly but too far away for weapon range to have any effect.</a:t>
            </a:r>
          </a:p>
          <a:p>
            <a:r>
              <a:rPr lang="en-US" dirty="0"/>
              <a:t>The NPC will pick a random point several hundred km away and warp there before warping back the new destination</a:t>
            </a:r>
          </a:p>
          <a:p>
            <a:r>
              <a:rPr lang="en-US" dirty="0"/>
              <a:t>The effect in practice due to the random point is observed as starburst warping.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325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You should be watching the Orange brackets which are the pirates.</a:t>
            </a:r>
          </a:p>
          <a:p>
            <a:r>
              <a:rPr lang="is-IS" dirty="0"/>
              <a:t>Notice how they will often scatter in random directions and then converge again at a location.</a:t>
            </a:r>
          </a:p>
          <a:p>
            <a:r>
              <a:rPr lang="is-IS" dirty="0"/>
              <a:t>The red ships are super fast frigates orbiting and shooting the shipyard making very hard for our pirates to catch them and kill.</a:t>
            </a:r>
          </a:p>
          <a:p>
            <a:endParaRPr lang="is-IS" dirty="0"/>
          </a:p>
          <a:p>
            <a:r>
              <a:rPr lang="is-IS" dirty="0"/>
              <a:t>NOTE: through out the linked video you can see the AI ships repositioning.  The segment I showed was around 24:30 into the video.</a:t>
            </a:r>
          </a:p>
          <a:p>
            <a:r>
              <a:rPr lang="is-IS" dirty="0"/>
              <a:t>https://youtu.be/fQlCeaHwGwY?t=24m30s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139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556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CCP made SCOPE video release right after the first shipyard was put into reinforced mode</a:t>
            </a:r>
          </a:p>
          <a:p>
            <a:endParaRPr lang="en-US" dirty="0"/>
          </a:p>
          <a:p>
            <a:r>
              <a:rPr lang="en-US" dirty="0"/>
              <a:t>https://www.youtube.com/watch?v=HIN973qCxyo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948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Note from Freyr:</a:t>
            </a:r>
          </a:p>
          <a:p>
            <a:r>
              <a:rPr lang="is-IS" dirty="0"/>
              <a:t>This is a recording of the Imperium Alliance taking down the Shipyard and the chaos that followed.</a:t>
            </a:r>
          </a:p>
          <a:p>
            <a:r>
              <a:rPr lang="is-IS" dirty="0"/>
              <a:t>The whole scene is over an hour long.</a:t>
            </a:r>
          </a:p>
          <a:p>
            <a:endParaRPr lang="is-IS" dirty="0"/>
          </a:p>
          <a:p>
            <a:r>
              <a:rPr lang="is-IS" dirty="0"/>
              <a:t>The orange brackets are the AI controlled Blood Raider Defence Fleets</a:t>
            </a:r>
          </a:p>
          <a:p>
            <a:r>
              <a:rPr lang="is-IS" dirty="0"/>
              <a:t>The red brackets are Imperium Alliance Player ships taking down the shipyard with mostly very fast cheap frigates.</a:t>
            </a:r>
          </a:p>
          <a:p>
            <a:r>
              <a:rPr lang="is-IS" dirty="0"/>
              <a:t>The blue brackets are TEST Alliance Please Ignore and are there to harrass the Imperium and then steal their loot if they can.  Which they did.</a:t>
            </a:r>
          </a:p>
          <a:p>
            <a:r>
              <a:rPr lang="is-IS" dirty="0"/>
              <a:t>The gray brackets are 3rd player faction also there to mess with the Imperium.</a:t>
            </a:r>
          </a:p>
          <a:p>
            <a:endParaRPr lang="is-IS" dirty="0"/>
          </a:p>
          <a:p>
            <a:r>
              <a:rPr lang="is-IS" dirty="0"/>
              <a:t>The video starts as the Shipyard is exiting reinforced mode and starts spawing NPC AI ships.</a:t>
            </a:r>
          </a:p>
          <a:p>
            <a:r>
              <a:rPr lang="is-IS" dirty="0"/>
              <a:t>The video ends with the Shipyard destruction and the subsequent sacking.</a:t>
            </a:r>
          </a:p>
          <a:p>
            <a:endParaRPr lang="is-IS" dirty="0"/>
          </a:p>
          <a:p>
            <a:r>
              <a:rPr lang="is-IS" dirty="0"/>
              <a:t>https://www.youtube.com/watch?v=fQlCeaHwGwY</a:t>
            </a:r>
          </a:p>
          <a:p>
            <a:r>
              <a:rPr lang="is-IS" dirty="0"/>
              <a:t>https://youtu.be/fQlCeaHwGwY?t=1m00s  exiting reinforced mode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https://youtu.be/fQlCeaHwGwY?t=1h2m15s Imperium reinforcements arrive right before the Shipyard goes down to help control the battlefield and prevent enemies looting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https://youtu.be/fQlCeaHwGwY?t=1h5m45s The final destruction of the shipyard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/>
          </a:p>
          <a:p>
            <a:endParaRPr lang="is-I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0243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The first shipyard droped a Titan and a Dreadnought blueprint</a:t>
            </a:r>
          </a:p>
          <a:p>
            <a:r>
              <a:rPr lang="is-IS" dirty="0"/>
              <a:t>Those got snached by a TEST pilots from the Imperium</a:t>
            </a:r>
          </a:p>
          <a:p>
            <a:r>
              <a:rPr lang="is-IS" dirty="0"/>
              <a:t>That TEST pilot got shot down and the Dreadnought blueprint was destroyed but the Titan blueprint got picked up</a:t>
            </a:r>
          </a:p>
          <a:p>
            <a:r>
              <a:rPr lang="is-IS" dirty="0"/>
              <a:t>By this other TEST pilot Hudders which also got shot down and the Titan blueprint was also destroyed.</a:t>
            </a:r>
          </a:p>
          <a:p>
            <a:r>
              <a:rPr lang="is-IS" dirty="0"/>
              <a:t>So nobody got the juicy loot that time.</a:t>
            </a:r>
          </a:p>
          <a:p>
            <a:r>
              <a:rPr lang="is-IS" dirty="0"/>
              <a:t>Next time the shipyard got completed the Molok Titan blueprint dropped but got stolen by a friendly and auctioned off for vast sums of Internet Space Kredits.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733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0189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We are now expanding the content to more factions and space in game.</a:t>
            </a:r>
          </a:p>
          <a:p>
            <a:r>
              <a:rPr lang="en-US" dirty="0"/>
              <a:t>We are scaling the content down and making it more accessible</a:t>
            </a:r>
          </a:p>
          <a:p>
            <a:r>
              <a:rPr lang="en-US" dirty="0"/>
              <a:t>We have started formalizing the fleet counter mechanics and moving that into tabular structured form.</a:t>
            </a:r>
          </a:p>
          <a:p>
            <a:r>
              <a:rPr lang="en-US" dirty="0"/>
              <a:t>We need to flesh out more counters and more fleet archetypes so we can deal better with specific player doctrines.</a:t>
            </a:r>
          </a:p>
          <a:p>
            <a:r>
              <a:rPr lang="en-US" dirty="0"/>
              <a:t>We need to work on our targeting management to deal with all the different requirements different roles have</a:t>
            </a:r>
          </a:p>
          <a:p>
            <a:r>
              <a:rPr lang="en-US" dirty="0"/>
              <a:t>We need to work on our navigation systems to simplify behaviors and make them more robust.</a:t>
            </a:r>
          </a:p>
          <a:p>
            <a:r>
              <a:rPr lang="en-US" dirty="0"/>
              <a:t>We need to unify our behavior trees and find better ways to parametrize them and give context.</a:t>
            </a:r>
          </a:p>
          <a:p>
            <a:r>
              <a:rPr lang="en-US" dirty="0"/>
              <a:t>We need to work on our ability to read the battlefield and give context to spawn mechanics and behavior.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98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the players manage to get through the shields, the shipyard it enters reinforced mode.</a:t>
            </a:r>
          </a:p>
          <a:p>
            <a:r>
              <a:rPr lang="en-US" dirty="0"/>
              <a:t>It becomes invulnerable for 24 hours and stops spawning reinforcements.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0866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02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When the shipyard exits reinforced mode it becomes visible to everyone in the solar system.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the cycle starts again.  Players arrive.  Pirates Respond. More players and more pirates.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But now there is a significantly higher chance of a rival group of player wanting in on the fun.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Which will escalate the defenses as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AA260-3E9A-4FC6-95D5-79ADFBCFCA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288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go it more detail about the Shipyards I want to talk a bit about the feature we did prior.</a:t>
            </a:r>
          </a:p>
          <a:p>
            <a:endParaRPr lang="en-US" dirty="0"/>
          </a:p>
          <a:p>
            <a:r>
              <a:rPr lang="en-US" dirty="0"/>
              <a:t>In 2016 we released a feature dubbed Mining Operations.  </a:t>
            </a:r>
          </a:p>
          <a:p>
            <a:r>
              <a:rPr lang="en-US" dirty="0"/>
              <a:t>There we introduced small scale fleet fight in the form of NPC miners and their defense fleets.</a:t>
            </a:r>
          </a:p>
          <a:p>
            <a:r>
              <a:rPr lang="en-US" dirty="0"/>
              <a:t>These are NPCs mining fleets that show up at asteroid belts and compete with players for the resources.  </a:t>
            </a:r>
          </a:p>
          <a:p>
            <a:r>
              <a:rPr lang="en-US" dirty="0"/>
              <a:t>We are still getting bug reports that they min out entire asteroid belts.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AA260-3E9A-4FC6-95D5-79ADFBCFCA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8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1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5FAC4-9AB3-4A3A-9B97-7010E1AFB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5E75D5-9523-47E8-A1C0-3F7001332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53636-F311-4A88-8774-D340542B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70A73-F8FA-42BA-B706-00D55781D301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3FF46-2D38-4157-B402-3D298972E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B0855-31A3-45E3-9CCB-A54702D4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9175B-D6C2-4A7A-829E-7A308CB5C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1625601" y="4241800"/>
            <a:ext cx="98552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3200" b="0" i="0" cap="all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 Nova Light"/>
                <a:cs typeface="Proxima Nova Light"/>
              </a:defRPr>
            </a:lvl1pPr>
          </a:lstStyle>
          <a:p>
            <a:pPr lvl="0"/>
            <a:r>
              <a:rPr lang="is-IS" dirty="0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/>
          </p:nvPr>
        </p:nvSpPr>
        <p:spPr>
          <a:xfrm>
            <a:off x="7416800" y="4851400"/>
            <a:ext cx="4064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67" b="0" i="0">
                <a:solidFill>
                  <a:schemeClr val="bg1">
                    <a:lumMod val="65000"/>
                  </a:schemeClr>
                </a:solidFill>
                <a:latin typeface="Proxima Nova Light"/>
                <a:cs typeface="Proxima Nova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516971" y="-76726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555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19200" y="1600202"/>
            <a:ext cx="9855200" cy="4368799"/>
          </a:xfrm>
          <a:prstGeom prst="rect">
            <a:avLst/>
          </a:prstGeom>
        </p:spPr>
        <p:txBody>
          <a:bodyPr/>
          <a:lstStyle>
            <a:lvl1pPr>
              <a:defRPr sz="2667" b="0" i="0" baseline="0">
                <a:latin typeface="Proxima Nova"/>
                <a:cs typeface="Proxima Nova"/>
              </a:defRPr>
            </a:lvl1pPr>
            <a:lvl2pPr>
              <a:defRPr sz="2667" b="0" i="0" baseline="0">
                <a:latin typeface="Proxima Nova"/>
                <a:cs typeface="Proxima Nova"/>
              </a:defRPr>
            </a:lvl2pPr>
            <a:lvl3pPr>
              <a:defRPr sz="2667" b="0" i="0" baseline="0">
                <a:latin typeface="Proxima Nova"/>
                <a:cs typeface="Proxima Nova"/>
              </a:defRPr>
            </a:lvl3pPr>
            <a:lvl4pPr>
              <a:defRPr baseline="0">
                <a:latin typeface="Arial" pitchFamily="34" charset="0"/>
              </a:defRPr>
            </a:lvl4pPr>
            <a:lvl5pPr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19200" y="482600"/>
            <a:ext cx="7213600" cy="83343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0" i="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 Nova Semibold"/>
                <a:cs typeface="Proxima Nova Semi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32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2"/>
            <a:ext cx="4470400" cy="436879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67">
                <a:latin typeface="Proxima Nova"/>
                <a:cs typeface="Proxima Nova"/>
              </a:defRPr>
            </a:lvl1pPr>
            <a:lvl2pPr algn="l">
              <a:defRPr sz="2667">
                <a:latin typeface="Proxima Nova"/>
                <a:cs typeface="Proxima Nova"/>
              </a:defRPr>
            </a:lvl2pPr>
            <a:lvl3pPr algn="l">
              <a:defRPr sz="2667">
                <a:latin typeface="Proxima Nova"/>
                <a:cs typeface="Proxima Nova"/>
              </a:defRPr>
            </a:lvl3pPr>
            <a:lvl4pPr algn="l">
              <a:defRPr sz="2667">
                <a:latin typeface="Proxima Nova"/>
                <a:cs typeface="Proxima Nova"/>
              </a:defRPr>
            </a:lvl4pPr>
            <a:lvl5pPr algn="l">
              <a:defRPr sz="2667">
                <a:latin typeface="Proxima Nova"/>
                <a:cs typeface="Proxima Nova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604000" y="1600202"/>
            <a:ext cx="4470400" cy="4368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Proxima Nova"/>
                <a:cs typeface="Proxima Nova"/>
              </a:defRPr>
            </a:lvl1pPr>
            <a:lvl2pPr>
              <a:defRPr sz="2667">
                <a:latin typeface="Proxima Nova"/>
                <a:cs typeface="Proxima Nova"/>
              </a:defRPr>
            </a:lvl2pPr>
            <a:lvl3pPr>
              <a:defRPr sz="2667">
                <a:latin typeface="Proxima Nova"/>
                <a:cs typeface="Proxima Nova"/>
              </a:defRPr>
            </a:lvl3pPr>
            <a:lvl4pPr>
              <a:defRPr sz="2667">
                <a:latin typeface="Proxima Nova"/>
                <a:cs typeface="Proxima Nova"/>
              </a:defRPr>
            </a:lvl4pPr>
            <a:lvl5pPr>
              <a:defRPr sz="2667">
                <a:latin typeface="Proxima Nova"/>
                <a:cs typeface="Proxima Nova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19200" y="482600"/>
            <a:ext cx="7213600" cy="83343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0" i="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 Nova Semibold"/>
                <a:cs typeface="Proxima Nova Semi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65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28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19200" y="1600202"/>
            <a:ext cx="9855200" cy="4368799"/>
          </a:xfrm>
          <a:prstGeom prst="rect">
            <a:avLst/>
          </a:prstGeom>
        </p:spPr>
        <p:txBody>
          <a:bodyPr/>
          <a:lstStyle>
            <a:lvl1pPr>
              <a:defRPr sz="2667" b="0" i="0" baseline="0">
                <a:solidFill>
                  <a:schemeClr val="bg1"/>
                </a:solidFill>
                <a:latin typeface="Proxima Nova"/>
                <a:cs typeface="Proxima Nova"/>
              </a:defRPr>
            </a:lvl1pPr>
            <a:lvl2pPr>
              <a:defRPr sz="2667" b="0" i="0" baseline="0">
                <a:solidFill>
                  <a:schemeClr val="bg1"/>
                </a:solidFill>
                <a:latin typeface="Proxima Nova"/>
                <a:cs typeface="Proxima Nova"/>
              </a:defRPr>
            </a:lvl2pPr>
            <a:lvl3pPr>
              <a:defRPr sz="2667" b="0" i="0" baseline="0">
                <a:solidFill>
                  <a:schemeClr val="bg1"/>
                </a:solidFill>
                <a:latin typeface="Proxima Nova"/>
                <a:cs typeface="Proxima Nova"/>
              </a:defRPr>
            </a:lvl3pPr>
            <a:lvl4pPr>
              <a:defRPr baseline="0">
                <a:latin typeface="Arial" pitchFamily="34" charset="0"/>
              </a:defRPr>
            </a:lvl4pPr>
            <a:lvl5pPr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0" y="482600"/>
            <a:ext cx="7213600" cy="83343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0" i="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 Nova Semibold"/>
                <a:cs typeface="Proxima Nova Semi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777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a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19200" y="1600202"/>
            <a:ext cx="9855200" cy="4368799"/>
          </a:xfrm>
          <a:prstGeom prst="rect">
            <a:avLst/>
          </a:prstGeom>
        </p:spPr>
        <p:txBody>
          <a:bodyPr/>
          <a:lstStyle>
            <a:lvl1pPr>
              <a:defRPr sz="2667" b="0" i="0" baseline="0">
                <a:solidFill>
                  <a:schemeClr val="bg1"/>
                </a:solidFill>
                <a:latin typeface="Proxima Nova"/>
                <a:cs typeface="Proxima Nova"/>
              </a:defRPr>
            </a:lvl1pPr>
            <a:lvl2pPr>
              <a:defRPr sz="2667" b="0" i="0" baseline="0">
                <a:solidFill>
                  <a:schemeClr val="bg1"/>
                </a:solidFill>
                <a:latin typeface="Proxima Nova"/>
                <a:cs typeface="Proxima Nova"/>
              </a:defRPr>
            </a:lvl2pPr>
            <a:lvl3pPr>
              <a:defRPr sz="2667" b="0" i="0" baseline="0">
                <a:solidFill>
                  <a:schemeClr val="bg1"/>
                </a:solidFill>
                <a:latin typeface="Proxima Nova"/>
                <a:cs typeface="Proxima Nova"/>
              </a:defRPr>
            </a:lvl3pPr>
            <a:lvl4pPr>
              <a:defRPr baseline="0">
                <a:latin typeface="Arial" pitchFamily="34" charset="0"/>
              </a:defRPr>
            </a:lvl4pPr>
            <a:lvl5pPr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19200" y="482600"/>
            <a:ext cx="7213600" cy="83343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0" i="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 Nova Semibold"/>
                <a:cs typeface="Proxima Nova Semi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2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2"/>
            <a:ext cx="4470400" cy="436879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667">
                <a:solidFill>
                  <a:srgbClr val="FFFFFF"/>
                </a:solidFill>
                <a:latin typeface="Proxima Nova"/>
                <a:cs typeface="Proxima Nova"/>
              </a:defRPr>
            </a:lvl1pPr>
            <a:lvl2pPr algn="l">
              <a:defRPr sz="2667">
                <a:solidFill>
                  <a:srgbClr val="FFFFFF"/>
                </a:solidFill>
                <a:latin typeface="Proxima Nova"/>
                <a:cs typeface="Proxima Nova"/>
              </a:defRPr>
            </a:lvl2pPr>
            <a:lvl3pPr algn="l">
              <a:defRPr sz="2667">
                <a:solidFill>
                  <a:srgbClr val="FFFFFF"/>
                </a:solidFill>
                <a:latin typeface="Proxima Nova"/>
                <a:cs typeface="Proxima Nova"/>
              </a:defRPr>
            </a:lvl3pPr>
            <a:lvl4pPr algn="l">
              <a:defRPr sz="2667">
                <a:solidFill>
                  <a:srgbClr val="FFFFFF"/>
                </a:solidFill>
                <a:latin typeface="Proxima Nova"/>
                <a:cs typeface="Proxima Nova"/>
              </a:defRPr>
            </a:lvl4pPr>
            <a:lvl5pPr algn="l">
              <a:defRPr sz="2667">
                <a:solidFill>
                  <a:srgbClr val="FFFFFF"/>
                </a:solidFill>
                <a:latin typeface="Proxima Nova"/>
                <a:cs typeface="Proxima Nova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604000" y="1600202"/>
            <a:ext cx="4470400" cy="4368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solidFill>
                  <a:srgbClr val="FFFFFF"/>
                </a:solidFill>
                <a:latin typeface="Proxima Nova"/>
                <a:cs typeface="Proxima Nova"/>
              </a:defRPr>
            </a:lvl1pPr>
            <a:lvl2pPr>
              <a:defRPr sz="2667">
                <a:solidFill>
                  <a:srgbClr val="FFFFFF"/>
                </a:solidFill>
                <a:latin typeface="Proxima Nova"/>
                <a:cs typeface="Proxima Nova"/>
              </a:defRPr>
            </a:lvl2pPr>
            <a:lvl3pPr>
              <a:defRPr sz="2667">
                <a:solidFill>
                  <a:srgbClr val="FFFFFF"/>
                </a:solidFill>
                <a:latin typeface="Proxima Nova"/>
                <a:cs typeface="Proxima Nova"/>
              </a:defRPr>
            </a:lvl3pPr>
            <a:lvl4pPr>
              <a:defRPr sz="2667">
                <a:solidFill>
                  <a:srgbClr val="FFFFFF"/>
                </a:solidFill>
                <a:latin typeface="Proxima Nova"/>
                <a:cs typeface="Proxima Nova"/>
              </a:defRPr>
            </a:lvl4pPr>
            <a:lvl5pPr>
              <a:defRPr sz="2667">
                <a:solidFill>
                  <a:srgbClr val="FFFFFF"/>
                </a:solidFill>
                <a:latin typeface="Proxima Nova"/>
                <a:cs typeface="Proxima Nova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19200" y="482600"/>
            <a:ext cx="7213600" cy="83343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0" i="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 Nova Semibold"/>
                <a:cs typeface="Proxima Nova Semi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56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320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9CB0FB4-63CF-405B-BC2A-27B159EA593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45965" y="439569"/>
            <a:ext cx="2564804" cy="85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9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AdfFnTt2UT0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6.jp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png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QlCeaHwGwY" TargetMode="External"/><Relationship Id="rId4" Type="http://schemas.openxmlformats.org/officeDocument/2006/relationships/image" Target="../media/image9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HIN973qCxyo" TargetMode="External"/><Relationship Id="rId4" Type="http://schemas.openxmlformats.org/officeDocument/2006/relationships/image" Target="../media/image10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QlCeaHwGwY" TargetMode="External"/><Relationship Id="rId4" Type="http://schemas.openxmlformats.org/officeDocument/2006/relationships/image" Target="../media/image9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5DD43A-DB31-4431-A757-61CF8BB69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9202B6-3F08-462A-AB8B-0125B1230C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Massive Fleet fights in eve online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3C469-796F-4546-B81E-90BE3B2102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Freyr Magnusson</a:t>
            </a:r>
          </a:p>
          <a:p>
            <a:r>
              <a:rPr lang="en-US" dirty="0"/>
              <a:t>CCP Games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56B36FB-BE48-4E84-95FC-C2CAFBB1C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5965" y="439569"/>
            <a:ext cx="2564804" cy="854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2CB397-B2D0-406A-B203-166FE2D5A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81" y="424076"/>
            <a:ext cx="1328879" cy="88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7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B7370-4DFA-4141-8D69-C8C27D7B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Mining Operations: Miners and Haulers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A292B19-9900-4EB1-8821-D31947A6F3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784669"/>
              </p:ext>
            </p:extLst>
          </p:nvPr>
        </p:nvGraphicFramePr>
        <p:xfrm>
          <a:off x="1219200" y="1600200"/>
          <a:ext cx="9855200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5672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A7968237-4EDE-4D1F-A195-FFB969B0B5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1626433"/>
              </p:ext>
            </p:extLst>
          </p:nvPr>
        </p:nvGraphicFramePr>
        <p:xfrm>
          <a:off x="2405497" y="1600200"/>
          <a:ext cx="7482605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8A63FFF-B772-457C-8B0C-38EF64655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Reusable NPC Ship 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21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5A667A-34DF-4C43-8112-17C7ADD3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Mining Operation: Defenders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55F47536-4257-4AE9-9622-95B7C2387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4654773"/>
              </p:ext>
            </p:extLst>
          </p:nvPr>
        </p:nvGraphicFramePr>
        <p:xfrm>
          <a:off x="1411706" y="1559292"/>
          <a:ext cx="9041331" cy="4889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9805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EF9E1E-64E0-470F-95FE-AC8D645F6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Emulating Player Fleets</a:t>
            </a:r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6FAFDC20-FC6A-4661-88CB-DD7B41EDC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991" y="1600200"/>
            <a:ext cx="7211618" cy="4368800"/>
          </a:xfrm>
        </p:spPr>
      </p:pic>
    </p:spTree>
    <p:extLst>
      <p:ext uri="{BB962C8B-B14F-4D97-AF65-F5344CB8AC3E}">
        <p14:creationId xmlns:p14="http://schemas.microsoft.com/office/powerpoint/2010/main" val="187723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DD2747AA-4F97-442B-8B5E-735E24CE3D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141768"/>
              </p:ext>
            </p:extLst>
          </p:nvPr>
        </p:nvGraphicFramePr>
        <p:xfrm>
          <a:off x="1864073" y="1060938"/>
          <a:ext cx="7998942" cy="5675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DEF9E1E-64E0-470F-95FE-AC8D645F6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Distinct NPC Combat Roles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818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A98C78-52FD-497C-B0FE-713FE900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Flying in Formation 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214857C-64D6-46AF-9779-D4DE74126E50}"/>
              </a:ext>
            </a:extLst>
          </p:cNvPr>
          <p:cNvSpPr txBox="1">
            <a:spLocks/>
          </p:cNvSpPr>
          <p:nvPr/>
        </p:nvSpPr>
        <p:spPr>
          <a:xfrm>
            <a:off x="1374429" y="5033062"/>
            <a:ext cx="1410213" cy="385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/>
              <a:t>Player</a:t>
            </a:r>
            <a:endParaRPr lang="en-US" sz="1600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F66C2D1-081C-489C-BC90-2BA946BC68AE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2079536" y="4197297"/>
            <a:ext cx="134378" cy="835765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5460B280-2D76-46E6-9AC6-D7FA92EC2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41" y="36531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74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7AC8E2-2BBD-4594-A8FC-5FF6564BE7F8}"/>
              </a:ext>
            </a:extLst>
          </p:cNvPr>
          <p:cNvSpPr/>
          <p:nvPr/>
        </p:nvSpPr>
        <p:spPr>
          <a:xfrm>
            <a:off x="-974135" y="838204"/>
            <a:ext cx="6376098" cy="6376098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A98C78-52FD-497C-B0FE-713FE900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Flying in Formation 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214857C-64D6-46AF-9779-D4DE74126E50}"/>
              </a:ext>
            </a:extLst>
          </p:cNvPr>
          <p:cNvSpPr txBox="1">
            <a:spLocks/>
          </p:cNvSpPr>
          <p:nvPr/>
        </p:nvSpPr>
        <p:spPr>
          <a:xfrm>
            <a:off x="1374429" y="5033062"/>
            <a:ext cx="1410213" cy="385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/>
              <a:t>Player</a:t>
            </a:r>
            <a:endParaRPr lang="en-US" sz="1600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B2BD1A9-54BD-437F-9DBB-7D7C6A727C24}"/>
              </a:ext>
            </a:extLst>
          </p:cNvPr>
          <p:cNvSpPr txBox="1">
            <a:spLocks/>
          </p:cNvSpPr>
          <p:nvPr/>
        </p:nvSpPr>
        <p:spPr>
          <a:xfrm>
            <a:off x="5044905" y="2359669"/>
            <a:ext cx="1762296" cy="374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Commander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7AB6552-E5FB-4AFC-9057-D84CBBB529AF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401963" y="2733829"/>
            <a:ext cx="524090" cy="1146191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F66C2D1-081C-489C-BC90-2BA946BC68AE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2079536" y="4197297"/>
            <a:ext cx="134378" cy="835765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5460B280-2D76-46E6-9AC6-D7FA92EC2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41" y="3653123"/>
            <a:ext cx="609600" cy="6096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2464F56-2638-4B75-86F4-BD4E5928F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0641" y="3807488"/>
            <a:ext cx="437531" cy="43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70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905A7F77-9724-4C31-963F-ACBBA9832BDF}"/>
              </a:ext>
            </a:extLst>
          </p:cNvPr>
          <p:cNvSpPr/>
          <p:nvPr/>
        </p:nvSpPr>
        <p:spPr>
          <a:xfrm>
            <a:off x="-974135" y="838204"/>
            <a:ext cx="6376098" cy="6376098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9D179-C89D-4821-8D04-E32652A30735}"/>
              </a:ext>
            </a:extLst>
          </p:cNvPr>
          <p:cNvSpPr/>
          <p:nvPr/>
        </p:nvSpPr>
        <p:spPr>
          <a:xfrm>
            <a:off x="4705661" y="3336118"/>
            <a:ext cx="1392604" cy="1392604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A98C78-52FD-497C-B0FE-713FE900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Flying in Formation 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214857C-64D6-46AF-9779-D4DE74126E50}"/>
              </a:ext>
            </a:extLst>
          </p:cNvPr>
          <p:cNvSpPr txBox="1">
            <a:spLocks/>
          </p:cNvSpPr>
          <p:nvPr/>
        </p:nvSpPr>
        <p:spPr>
          <a:xfrm>
            <a:off x="1374429" y="5033062"/>
            <a:ext cx="1410213" cy="385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/>
              <a:t>Player</a:t>
            </a:r>
            <a:endParaRPr lang="en-US" sz="1600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40F7882-528F-408A-A759-63860772E81F}"/>
              </a:ext>
            </a:extLst>
          </p:cNvPr>
          <p:cNvSpPr txBox="1">
            <a:spLocks/>
          </p:cNvSpPr>
          <p:nvPr/>
        </p:nvSpPr>
        <p:spPr>
          <a:xfrm>
            <a:off x="2993767" y="5840599"/>
            <a:ext cx="1122792" cy="35997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DPS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644C692-2EE0-415B-B6A0-E5BEA5001A9B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3555163" y="4604603"/>
            <a:ext cx="1196707" cy="1235996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B2BD1A9-54BD-437F-9DBB-7D7C6A727C24}"/>
              </a:ext>
            </a:extLst>
          </p:cNvPr>
          <p:cNvSpPr txBox="1">
            <a:spLocks/>
          </p:cNvSpPr>
          <p:nvPr/>
        </p:nvSpPr>
        <p:spPr>
          <a:xfrm>
            <a:off x="5044905" y="2359669"/>
            <a:ext cx="1762296" cy="374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Commander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7AB6552-E5FB-4AFC-9057-D84CBBB529AF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401963" y="2733829"/>
            <a:ext cx="524090" cy="1146191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F66C2D1-081C-489C-BC90-2BA946BC68AE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2079536" y="4197297"/>
            <a:ext cx="134378" cy="835765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5460B280-2D76-46E6-9AC6-D7FA92EC2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41" y="3653123"/>
            <a:ext cx="609600" cy="6096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2D9C3A6-D97D-40C7-94EC-2DE4CEB58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730" y="3349618"/>
            <a:ext cx="437531" cy="437531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2464F56-2638-4B75-86F4-BD4E5928F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0641" y="3807488"/>
            <a:ext cx="437531" cy="437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E601166-BA35-4168-BCBD-214C3C82E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6958" y="3131032"/>
            <a:ext cx="437531" cy="437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A09CEFF-775D-4734-99CA-3F491FAF4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9256" y="3349618"/>
            <a:ext cx="437531" cy="43753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D7C9BDD-86C1-4A36-873C-C60EC2681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4700" y="4171562"/>
            <a:ext cx="437531" cy="43753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3473D83-1115-419A-BFA2-4BC8CE311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3615" y="4504118"/>
            <a:ext cx="437531" cy="43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32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4B10CAE9-43A6-4B0E-95C2-57C8C954B1D9}"/>
              </a:ext>
            </a:extLst>
          </p:cNvPr>
          <p:cNvSpPr/>
          <p:nvPr/>
        </p:nvSpPr>
        <p:spPr>
          <a:xfrm>
            <a:off x="-974135" y="838204"/>
            <a:ext cx="6376098" cy="6376098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9D179-C89D-4821-8D04-E32652A30735}"/>
              </a:ext>
            </a:extLst>
          </p:cNvPr>
          <p:cNvSpPr/>
          <p:nvPr/>
        </p:nvSpPr>
        <p:spPr>
          <a:xfrm>
            <a:off x="4705661" y="3336118"/>
            <a:ext cx="1392604" cy="1392604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A98C78-52FD-497C-B0FE-713FE900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Flying in Formation 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DDB9C2-B628-411B-BF42-6CC1DB5D2878}"/>
              </a:ext>
            </a:extLst>
          </p:cNvPr>
          <p:cNvSpPr/>
          <p:nvPr/>
        </p:nvSpPr>
        <p:spPr>
          <a:xfrm>
            <a:off x="1691740" y="3509117"/>
            <a:ext cx="1044345" cy="1044345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214857C-64D6-46AF-9779-D4DE74126E50}"/>
              </a:ext>
            </a:extLst>
          </p:cNvPr>
          <p:cNvSpPr txBox="1">
            <a:spLocks/>
          </p:cNvSpPr>
          <p:nvPr/>
        </p:nvSpPr>
        <p:spPr>
          <a:xfrm>
            <a:off x="1374429" y="5033062"/>
            <a:ext cx="1410213" cy="385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/>
              <a:t>Player</a:t>
            </a:r>
            <a:endParaRPr lang="en-US" sz="1600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40F7882-528F-408A-A759-63860772E81F}"/>
              </a:ext>
            </a:extLst>
          </p:cNvPr>
          <p:cNvSpPr txBox="1">
            <a:spLocks/>
          </p:cNvSpPr>
          <p:nvPr/>
        </p:nvSpPr>
        <p:spPr>
          <a:xfrm>
            <a:off x="2993767" y="5840599"/>
            <a:ext cx="1122792" cy="35997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DPS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644C692-2EE0-415B-B6A0-E5BEA5001A9B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3555163" y="4604603"/>
            <a:ext cx="1196707" cy="1235996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B2BD1A9-54BD-437F-9DBB-7D7C6A727C24}"/>
              </a:ext>
            </a:extLst>
          </p:cNvPr>
          <p:cNvSpPr txBox="1">
            <a:spLocks/>
          </p:cNvSpPr>
          <p:nvPr/>
        </p:nvSpPr>
        <p:spPr>
          <a:xfrm>
            <a:off x="5044905" y="2359669"/>
            <a:ext cx="1762296" cy="374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Commander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7AB6552-E5FB-4AFC-9057-D84CBBB529AF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401963" y="2733829"/>
            <a:ext cx="524090" cy="1146191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4B48AB7-BAF8-45F5-91C3-4B38E2F95132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2608940" y="2829827"/>
            <a:ext cx="576694" cy="67929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88762E0-A278-4B59-9102-B47756B2719F}"/>
              </a:ext>
            </a:extLst>
          </p:cNvPr>
          <p:cNvSpPr txBox="1">
            <a:spLocks/>
          </p:cNvSpPr>
          <p:nvPr/>
        </p:nvSpPr>
        <p:spPr>
          <a:xfrm>
            <a:off x="2589197" y="2462228"/>
            <a:ext cx="1192874" cy="3675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Tacklers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F66C2D1-081C-489C-BC90-2BA946BC68AE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2079536" y="4197297"/>
            <a:ext cx="134378" cy="835765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5460B280-2D76-46E6-9AC6-D7FA92EC2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41" y="3653123"/>
            <a:ext cx="609600" cy="6096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2D9C3A6-D97D-40C7-94EC-2DE4CEB58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730" y="3349618"/>
            <a:ext cx="437531" cy="437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75303DA-E427-4D16-B2EE-498E922B6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56" y="3363552"/>
            <a:ext cx="533400" cy="5334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5766871-3CE6-488A-AFEE-D96B776D4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29" y="3478606"/>
            <a:ext cx="533400" cy="5334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79D7CAF-1B2B-4236-BB9B-D1C6E6121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12" y="4170135"/>
            <a:ext cx="533400" cy="5334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2464F56-2638-4B75-86F4-BD4E5928F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0641" y="3807488"/>
            <a:ext cx="437531" cy="437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E601166-BA35-4168-BCBD-214C3C82E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6958" y="3131032"/>
            <a:ext cx="437531" cy="437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A09CEFF-775D-4734-99CA-3F491FAF4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9256" y="3349618"/>
            <a:ext cx="437531" cy="43753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D7C9BDD-86C1-4A36-873C-C60EC2681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4700" y="4171562"/>
            <a:ext cx="437531" cy="43753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3473D83-1115-419A-BFA2-4BC8CE311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3615" y="4504118"/>
            <a:ext cx="437531" cy="43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14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F02B9D72-4F16-4AF2-ACC3-0B0A72288C4F}"/>
              </a:ext>
            </a:extLst>
          </p:cNvPr>
          <p:cNvSpPr/>
          <p:nvPr/>
        </p:nvSpPr>
        <p:spPr>
          <a:xfrm>
            <a:off x="-974135" y="838204"/>
            <a:ext cx="6376098" cy="6376098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348313F-9AB6-42CA-BB55-2AA2584D1C94}"/>
              </a:ext>
            </a:extLst>
          </p:cNvPr>
          <p:cNvCxnSpPr>
            <a:cxnSpLocks/>
          </p:cNvCxnSpPr>
          <p:nvPr/>
        </p:nvCxnSpPr>
        <p:spPr>
          <a:xfrm flipH="1" flipV="1">
            <a:off x="1374429" y="4005297"/>
            <a:ext cx="9766323" cy="19001"/>
          </a:xfrm>
          <a:prstGeom prst="straightConnector1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D0C9D179-C89D-4821-8D04-E32652A30735}"/>
              </a:ext>
            </a:extLst>
          </p:cNvPr>
          <p:cNvSpPr/>
          <p:nvPr/>
        </p:nvSpPr>
        <p:spPr>
          <a:xfrm>
            <a:off x="4705661" y="3336118"/>
            <a:ext cx="1392604" cy="1392604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A98C78-52FD-497C-B0FE-713FE900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Flying in Formation 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DDB9C2-B628-411B-BF42-6CC1DB5D2878}"/>
              </a:ext>
            </a:extLst>
          </p:cNvPr>
          <p:cNvSpPr/>
          <p:nvPr/>
        </p:nvSpPr>
        <p:spPr>
          <a:xfrm>
            <a:off x="1691740" y="3509117"/>
            <a:ext cx="1044345" cy="1044345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214857C-64D6-46AF-9779-D4DE74126E50}"/>
              </a:ext>
            </a:extLst>
          </p:cNvPr>
          <p:cNvSpPr txBox="1">
            <a:spLocks/>
          </p:cNvSpPr>
          <p:nvPr/>
        </p:nvSpPr>
        <p:spPr>
          <a:xfrm>
            <a:off x="1374429" y="5033062"/>
            <a:ext cx="1410213" cy="385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/>
              <a:t>Player</a:t>
            </a:r>
            <a:endParaRPr lang="en-US" sz="1600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40F7882-528F-408A-A759-63860772E81F}"/>
              </a:ext>
            </a:extLst>
          </p:cNvPr>
          <p:cNvSpPr txBox="1">
            <a:spLocks/>
          </p:cNvSpPr>
          <p:nvPr/>
        </p:nvSpPr>
        <p:spPr>
          <a:xfrm>
            <a:off x="2993767" y="5840599"/>
            <a:ext cx="1122792" cy="35997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DPS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644C692-2EE0-415B-B6A0-E5BEA5001A9B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3555163" y="4604603"/>
            <a:ext cx="1196707" cy="1235996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B2BD1A9-54BD-437F-9DBB-7D7C6A727C24}"/>
              </a:ext>
            </a:extLst>
          </p:cNvPr>
          <p:cNvSpPr txBox="1">
            <a:spLocks/>
          </p:cNvSpPr>
          <p:nvPr/>
        </p:nvSpPr>
        <p:spPr>
          <a:xfrm>
            <a:off x="5044905" y="2359669"/>
            <a:ext cx="1762296" cy="374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Commander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7AB6552-E5FB-4AFC-9057-D84CBBB529AF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401963" y="2733829"/>
            <a:ext cx="524090" cy="1146191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F66C2D1-081C-489C-BC90-2BA946BC68AE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2079536" y="4197297"/>
            <a:ext cx="134378" cy="835765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308AB947-CFEF-41E7-B344-13F25EBF73BD}"/>
              </a:ext>
            </a:extLst>
          </p:cNvPr>
          <p:cNvSpPr txBox="1">
            <a:spLocks/>
          </p:cNvSpPr>
          <p:nvPr/>
        </p:nvSpPr>
        <p:spPr>
          <a:xfrm>
            <a:off x="6420122" y="4068511"/>
            <a:ext cx="1762296" cy="374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Fleet Axis</a:t>
            </a:r>
            <a:endParaRPr lang="en-US" sz="1600" dirty="0">
              <a:solidFill>
                <a:schemeClr val="accent6"/>
              </a:solidFill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5460B280-2D76-46E6-9AC6-D7FA92EC2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41" y="3653123"/>
            <a:ext cx="609600" cy="6096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2D9C3A6-D97D-40C7-94EC-2DE4CEB58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730" y="3349618"/>
            <a:ext cx="437531" cy="437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75303DA-E427-4D16-B2EE-498E922B6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56" y="3363552"/>
            <a:ext cx="533400" cy="5334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5766871-3CE6-488A-AFEE-D96B776D4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29" y="3478606"/>
            <a:ext cx="533400" cy="5334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79D7CAF-1B2B-4236-BB9B-D1C6E6121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12" y="4170135"/>
            <a:ext cx="533400" cy="5334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2464F56-2638-4B75-86F4-BD4E5928F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0641" y="3807488"/>
            <a:ext cx="437531" cy="437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E601166-BA35-4168-BCBD-214C3C82E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6958" y="3131032"/>
            <a:ext cx="437531" cy="437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A09CEFF-775D-4734-99CA-3F491FAF4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9256" y="3349618"/>
            <a:ext cx="437531" cy="43753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D7C9BDD-86C1-4A36-873C-C60EC2681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4700" y="4171562"/>
            <a:ext cx="437531" cy="43753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3473D83-1115-419A-BFA2-4BC8CE311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3615" y="4504118"/>
            <a:ext cx="437531" cy="437531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6D98C19-BCB9-4858-B97F-3929EA691419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2608940" y="2829827"/>
            <a:ext cx="576694" cy="67929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BB9E5DFC-A670-4A2F-9FBA-B51D4E16B371}"/>
              </a:ext>
            </a:extLst>
          </p:cNvPr>
          <p:cNvSpPr txBox="1">
            <a:spLocks/>
          </p:cNvSpPr>
          <p:nvPr/>
        </p:nvSpPr>
        <p:spPr>
          <a:xfrm>
            <a:off x="2589197" y="2462228"/>
            <a:ext cx="1192874" cy="3675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Tacklers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14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>
            <a:hlinkClick r:id="" action="ppaction://media"/>
            <a:extLst>
              <a:ext uri="{FF2B5EF4-FFF2-40B4-BE49-F238E27FC236}">
                <a16:creationId xmlns:a16="http://schemas.microsoft.com/office/drawing/2014/main" id="{B3F512EB-4C94-4606-8EEE-B4C8F2F2917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114670"/>
            <a:ext cx="12192000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9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>
            <a:extLst>
              <a:ext uri="{FF2B5EF4-FFF2-40B4-BE49-F238E27FC236}">
                <a16:creationId xmlns:a16="http://schemas.microsoft.com/office/drawing/2014/main" id="{0C0A3253-519E-456F-AC0D-4AB2D7C576C4}"/>
              </a:ext>
            </a:extLst>
          </p:cNvPr>
          <p:cNvSpPr/>
          <p:nvPr/>
        </p:nvSpPr>
        <p:spPr>
          <a:xfrm>
            <a:off x="-974135" y="838204"/>
            <a:ext cx="6376098" cy="6376098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348313F-9AB6-42CA-BB55-2AA2584D1C94}"/>
              </a:ext>
            </a:extLst>
          </p:cNvPr>
          <p:cNvCxnSpPr>
            <a:cxnSpLocks/>
          </p:cNvCxnSpPr>
          <p:nvPr/>
        </p:nvCxnSpPr>
        <p:spPr>
          <a:xfrm flipH="1" flipV="1">
            <a:off x="1374429" y="4005297"/>
            <a:ext cx="9766323" cy="19001"/>
          </a:xfrm>
          <a:prstGeom prst="straightConnector1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D0C9D179-C89D-4821-8D04-E32652A30735}"/>
              </a:ext>
            </a:extLst>
          </p:cNvPr>
          <p:cNvSpPr/>
          <p:nvPr/>
        </p:nvSpPr>
        <p:spPr>
          <a:xfrm>
            <a:off x="4705661" y="3336118"/>
            <a:ext cx="1392604" cy="1392604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A98C78-52FD-497C-B0FE-713FE9009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82600"/>
            <a:ext cx="7213600" cy="833437"/>
          </a:xfrm>
        </p:spPr>
        <p:txBody>
          <a:bodyPr/>
          <a:lstStyle/>
          <a:p>
            <a:r>
              <a:rPr lang="is-IS" dirty="0"/>
              <a:t>Flying in Formation 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DDB9C2-B628-411B-BF42-6CC1DB5D2878}"/>
              </a:ext>
            </a:extLst>
          </p:cNvPr>
          <p:cNvSpPr/>
          <p:nvPr/>
        </p:nvSpPr>
        <p:spPr>
          <a:xfrm>
            <a:off x="1691740" y="3509117"/>
            <a:ext cx="1044345" cy="1044345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214857C-64D6-46AF-9779-D4DE74126E50}"/>
              </a:ext>
            </a:extLst>
          </p:cNvPr>
          <p:cNvSpPr txBox="1">
            <a:spLocks/>
          </p:cNvSpPr>
          <p:nvPr/>
        </p:nvSpPr>
        <p:spPr>
          <a:xfrm>
            <a:off x="1374429" y="5033062"/>
            <a:ext cx="1410213" cy="385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/>
              <a:t>Player</a:t>
            </a:r>
            <a:endParaRPr lang="en-US" sz="16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5A2CF1-AE60-4B28-A743-EA3A8DAD9F1D}"/>
              </a:ext>
            </a:extLst>
          </p:cNvPr>
          <p:cNvSpPr/>
          <p:nvPr/>
        </p:nvSpPr>
        <p:spPr>
          <a:xfrm>
            <a:off x="8602853" y="2367324"/>
            <a:ext cx="1101696" cy="3268358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E749433-980F-44AB-BF9E-A29B56F86E25}"/>
              </a:ext>
            </a:extLst>
          </p:cNvPr>
          <p:cNvSpPr txBox="1">
            <a:spLocks/>
          </p:cNvSpPr>
          <p:nvPr/>
        </p:nvSpPr>
        <p:spPr>
          <a:xfrm>
            <a:off x="7066104" y="5732695"/>
            <a:ext cx="1444997" cy="39590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Logistics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EA7F8E6-D5F6-4165-B72E-50408F164D45}"/>
              </a:ext>
            </a:extLst>
          </p:cNvPr>
          <p:cNvCxnSpPr/>
          <p:nvPr/>
        </p:nvCxnSpPr>
        <p:spPr>
          <a:xfrm flipV="1">
            <a:off x="7884906" y="4698582"/>
            <a:ext cx="626195" cy="997883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40F7882-528F-408A-A759-63860772E81F}"/>
              </a:ext>
            </a:extLst>
          </p:cNvPr>
          <p:cNvSpPr txBox="1">
            <a:spLocks/>
          </p:cNvSpPr>
          <p:nvPr/>
        </p:nvSpPr>
        <p:spPr>
          <a:xfrm>
            <a:off x="2993767" y="5840599"/>
            <a:ext cx="1122792" cy="35997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DPS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644C692-2EE0-415B-B6A0-E5BEA5001A9B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3555163" y="4604603"/>
            <a:ext cx="1196707" cy="1235996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B2BD1A9-54BD-437F-9DBB-7D7C6A727C24}"/>
              </a:ext>
            </a:extLst>
          </p:cNvPr>
          <p:cNvSpPr txBox="1">
            <a:spLocks/>
          </p:cNvSpPr>
          <p:nvPr/>
        </p:nvSpPr>
        <p:spPr>
          <a:xfrm>
            <a:off x="5044905" y="2359669"/>
            <a:ext cx="1762296" cy="374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Commander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7AB6552-E5FB-4AFC-9057-D84CBBB529AF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401963" y="2733829"/>
            <a:ext cx="524090" cy="1146191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F66C2D1-081C-489C-BC90-2BA946BC68AE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2079536" y="4197297"/>
            <a:ext cx="134378" cy="835765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308AB947-CFEF-41E7-B344-13F25EBF73BD}"/>
              </a:ext>
            </a:extLst>
          </p:cNvPr>
          <p:cNvSpPr txBox="1">
            <a:spLocks/>
          </p:cNvSpPr>
          <p:nvPr/>
        </p:nvSpPr>
        <p:spPr>
          <a:xfrm>
            <a:off x="6420122" y="4068511"/>
            <a:ext cx="1762296" cy="374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Fleet Axis</a:t>
            </a:r>
            <a:endParaRPr lang="en-US" sz="1600" dirty="0">
              <a:solidFill>
                <a:schemeClr val="accent6"/>
              </a:solidFill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5460B280-2D76-46E6-9AC6-D7FA92EC2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41" y="3653123"/>
            <a:ext cx="609600" cy="6096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2D9C3A6-D97D-40C7-94EC-2DE4CEB58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730" y="3349618"/>
            <a:ext cx="437531" cy="437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75303DA-E427-4D16-B2EE-498E922B6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56" y="3363552"/>
            <a:ext cx="533400" cy="5334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5766871-3CE6-488A-AFEE-D96B776D4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29" y="3478606"/>
            <a:ext cx="533400" cy="5334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79D7CAF-1B2B-4236-BB9B-D1C6E6121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12" y="4170135"/>
            <a:ext cx="533400" cy="5334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2464F56-2638-4B75-86F4-BD4E5928F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0641" y="3807488"/>
            <a:ext cx="437531" cy="437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E601166-BA35-4168-BCBD-214C3C82E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6958" y="3131032"/>
            <a:ext cx="437531" cy="437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A09CEFF-775D-4734-99CA-3F491FAF4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9256" y="3349618"/>
            <a:ext cx="437531" cy="43753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D7C9BDD-86C1-4A36-873C-C60EC2681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4700" y="4171562"/>
            <a:ext cx="437531" cy="43753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3473D83-1115-419A-BFA2-4BC8CE311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3615" y="4504118"/>
            <a:ext cx="437531" cy="43753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E308B17-56B4-4218-A5EB-E4F83DDFE3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073" y="3213448"/>
            <a:ext cx="496628" cy="49662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EE79785B-2135-45EE-B92D-6FFB7DB0B3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66" y="2657126"/>
            <a:ext cx="496628" cy="49662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06ED9BB-1B8E-4683-833F-13C86C475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775" y="3571883"/>
            <a:ext cx="496628" cy="49662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7FDEDC00-A736-4388-833A-920D855CE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30" y="4308880"/>
            <a:ext cx="496628" cy="49662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221A7DC-51A6-46BD-9512-2DD098B70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783" y="4977240"/>
            <a:ext cx="496628" cy="496628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1B10CBE-A84F-409A-8263-F33AEA452901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2608940" y="2829827"/>
            <a:ext cx="576694" cy="67929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234C3A1-E65F-47C7-8E26-AD6182D57789}"/>
              </a:ext>
            </a:extLst>
          </p:cNvPr>
          <p:cNvSpPr txBox="1">
            <a:spLocks/>
          </p:cNvSpPr>
          <p:nvPr/>
        </p:nvSpPr>
        <p:spPr>
          <a:xfrm>
            <a:off x="2589197" y="2462228"/>
            <a:ext cx="1192874" cy="3675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Tacklers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22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>
            <a:extLst>
              <a:ext uri="{FF2B5EF4-FFF2-40B4-BE49-F238E27FC236}">
                <a16:creationId xmlns:a16="http://schemas.microsoft.com/office/drawing/2014/main" id="{F5E0C0A5-6D9B-4770-9D49-C6269A20BE15}"/>
              </a:ext>
            </a:extLst>
          </p:cNvPr>
          <p:cNvSpPr/>
          <p:nvPr/>
        </p:nvSpPr>
        <p:spPr>
          <a:xfrm>
            <a:off x="-974135" y="838204"/>
            <a:ext cx="6376098" cy="6376098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348313F-9AB6-42CA-BB55-2AA2584D1C94}"/>
              </a:ext>
            </a:extLst>
          </p:cNvPr>
          <p:cNvCxnSpPr>
            <a:cxnSpLocks/>
          </p:cNvCxnSpPr>
          <p:nvPr/>
        </p:nvCxnSpPr>
        <p:spPr>
          <a:xfrm flipH="1" flipV="1">
            <a:off x="1374429" y="4005297"/>
            <a:ext cx="9766323" cy="19001"/>
          </a:xfrm>
          <a:prstGeom prst="straightConnector1">
            <a:avLst/>
          </a:prstGeom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D0C9D179-C89D-4821-8D04-E32652A30735}"/>
              </a:ext>
            </a:extLst>
          </p:cNvPr>
          <p:cNvSpPr/>
          <p:nvPr/>
        </p:nvSpPr>
        <p:spPr>
          <a:xfrm>
            <a:off x="4705661" y="3336118"/>
            <a:ext cx="1392604" cy="1392604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A98C78-52FD-497C-B0FE-713FE900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Flying in Formation </a:t>
            </a:r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DDB9C2-B628-411B-BF42-6CC1DB5D2878}"/>
              </a:ext>
            </a:extLst>
          </p:cNvPr>
          <p:cNvSpPr/>
          <p:nvPr/>
        </p:nvSpPr>
        <p:spPr>
          <a:xfrm>
            <a:off x="1691740" y="3509117"/>
            <a:ext cx="1044345" cy="1044345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214857C-64D6-46AF-9779-D4DE74126E50}"/>
              </a:ext>
            </a:extLst>
          </p:cNvPr>
          <p:cNvSpPr txBox="1">
            <a:spLocks/>
          </p:cNvSpPr>
          <p:nvPr/>
        </p:nvSpPr>
        <p:spPr>
          <a:xfrm>
            <a:off x="1374429" y="5033062"/>
            <a:ext cx="1410213" cy="385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/>
              <a:t>Player</a:t>
            </a:r>
            <a:endParaRPr lang="en-US" sz="16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5A2CF1-AE60-4B28-A743-EA3A8DAD9F1D}"/>
              </a:ext>
            </a:extLst>
          </p:cNvPr>
          <p:cNvSpPr/>
          <p:nvPr/>
        </p:nvSpPr>
        <p:spPr>
          <a:xfrm>
            <a:off x="8602853" y="2367324"/>
            <a:ext cx="1101696" cy="3268358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2FBD0A7-2C23-4377-B6DB-BF8A7483DC13}"/>
              </a:ext>
            </a:extLst>
          </p:cNvPr>
          <p:cNvSpPr/>
          <p:nvPr/>
        </p:nvSpPr>
        <p:spPr>
          <a:xfrm>
            <a:off x="-7572173" y="-5161292"/>
            <a:ext cx="18288000" cy="18288000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51BBD7-3D6C-4685-A291-AA8ED7F47624}"/>
              </a:ext>
            </a:extLst>
          </p:cNvPr>
          <p:cNvSpPr txBox="1">
            <a:spLocks/>
          </p:cNvSpPr>
          <p:nvPr/>
        </p:nvSpPr>
        <p:spPr>
          <a:xfrm>
            <a:off x="7595736" y="1534540"/>
            <a:ext cx="1443144" cy="59998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Electronic Warfare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0503D80-632E-40C1-826C-7FF03D68E713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9038880" y="1812076"/>
            <a:ext cx="1246359" cy="22456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E749433-980F-44AB-BF9E-A29B56F86E25}"/>
              </a:ext>
            </a:extLst>
          </p:cNvPr>
          <p:cNvSpPr txBox="1">
            <a:spLocks/>
          </p:cNvSpPr>
          <p:nvPr/>
        </p:nvSpPr>
        <p:spPr>
          <a:xfrm>
            <a:off x="7066104" y="5732695"/>
            <a:ext cx="1444997" cy="39590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Logistics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EA7F8E6-D5F6-4165-B72E-50408F164D45}"/>
              </a:ext>
            </a:extLst>
          </p:cNvPr>
          <p:cNvCxnSpPr/>
          <p:nvPr/>
        </p:nvCxnSpPr>
        <p:spPr>
          <a:xfrm flipV="1">
            <a:off x="7884906" y="4698582"/>
            <a:ext cx="626195" cy="997883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40F7882-528F-408A-A759-63860772E81F}"/>
              </a:ext>
            </a:extLst>
          </p:cNvPr>
          <p:cNvSpPr txBox="1">
            <a:spLocks/>
          </p:cNvSpPr>
          <p:nvPr/>
        </p:nvSpPr>
        <p:spPr>
          <a:xfrm>
            <a:off x="2993767" y="5840599"/>
            <a:ext cx="1122792" cy="35997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DPS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644C692-2EE0-415B-B6A0-E5BEA5001A9B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3555163" y="4604603"/>
            <a:ext cx="1196707" cy="1235996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B2BD1A9-54BD-437F-9DBB-7D7C6A727C24}"/>
              </a:ext>
            </a:extLst>
          </p:cNvPr>
          <p:cNvSpPr txBox="1">
            <a:spLocks/>
          </p:cNvSpPr>
          <p:nvPr/>
        </p:nvSpPr>
        <p:spPr>
          <a:xfrm>
            <a:off x="5044905" y="2359669"/>
            <a:ext cx="1762296" cy="374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Commander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7AB6552-E5FB-4AFC-9057-D84CBBB529AF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401963" y="2733829"/>
            <a:ext cx="524090" cy="1146191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F66C2D1-081C-489C-BC90-2BA946BC68AE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2079536" y="4197297"/>
            <a:ext cx="134378" cy="835765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308AB947-CFEF-41E7-B344-13F25EBF73BD}"/>
              </a:ext>
            </a:extLst>
          </p:cNvPr>
          <p:cNvSpPr txBox="1">
            <a:spLocks/>
          </p:cNvSpPr>
          <p:nvPr/>
        </p:nvSpPr>
        <p:spPr>
          <a:xfrm>
            <a:off x="6420122" y="4068511"/>
            <a:ext cx="1762296" cy="37416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Fleet Axis</a:t>
            </a:r>
            <a:endParaRPr lang="en-US" sz="1600" dirty="0">
              <a:solidFill>
                <a:schemeClr val="accent6"/>
              </a:solidFill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5460B280-2D76-46E6-9AC6-D7FA92EC2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41" y="3653123"/>
            <a:ext cx="609600" cy="6096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2D9C3A6-D97D-40C7-94EC-2DE4CEB58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5730" y="3349618"/>
            <a:ext cx="437531" cy="43753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BB08AB6-B769-42FB-92CE-7F5755589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521" y="2965546"/>
            <a:ext cx="496628" cy="49662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75303DA-E427-4D16-B2EE-498E922B6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56" y="3363552"/>
            <a:ext cx="533400" cy="5334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5766871-3CE6-488A-AFEE-D96B776D4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29" y="3478606"/>
            <a:ext cx="533400" cy="5334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79D7CAF-1B2B-4236-BB9B-D1C6E612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12" y="4170135"/>
            <a:ext cx="533400" cy="5334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2464F56-2638-4B75-86F4-BD4E5928F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0641" y="3807488"/>
            <a:ext cx="437531" cy="437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E601166-BA35-4168-BCBD-214C3C82E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6958" y="3131032"/>
            <a:ext cx="437531" cy="437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CA09CEFF-775D-4734-99CA-3F491FAF4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29256" y="3349618"/>
            <a:ext cx="437531" cy="43753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D7C9BDD-86C1-4A36-873C-C60EC2681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84700" y="4171562"/>
            <a:ext cx="437531" cy="437531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3473D83-1115-419A-BFA2-4BC8CE311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3615" y="4504118"/>
            <a:ext cx="437531" cy="43753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376480B-B872-4EC0-BE0A-0538CAD2A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199" y="1563762"/>
            <a:ext cx="496628" cy="49662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E308B17-56B4-4218-A5EB-E4F83DDFE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073" y="3213448"/>
            <a:ext cx="496628" cy="49662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EE79785B-2135-45EE-B92D-6FFB7DB0B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66" y="2657126"/>
            <a:ext cx="496628" cy="49662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06ED9BB-1B8E-4683-833F-13C86C475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775" y="3571883"/>
            <a:ext cx="496628" cy="49662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7FDEDC00-A736-4388-833A-920D855CE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30" y="4308880"/>
            <a:ext cx="496628" cy="49662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221A7DC-51A6-46BD-9512-2DD098B70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783" y="4977240"/>
            <a:ext cx="496628" cy="49662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5E7FA8B8-2555-492D-A340-E30816397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860" y="5197523"/>
            <a:ext cx="496628" cy="496628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1B10CBE-A84F-409A-8263-F33AEA452901}"/>
              </a:ext>
            </a:extLst>
          </p:cNvPr>
          <p:cNvCxnSpPr>
            <a:cxnSpLocks/>
            <a:stCxn id="42" idx="2"/>
          </p:cNvCxnSpPr>
          <p:nvPr/>
        </p:nvCxnSpPr>
        <p:spPr>
          <a:xfrm flipH="1">
            <a:off x="2608940" y="2829827"/>
            <a:ext cx="576694" cy="67929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234C3A1-E65F-47C7-8E26-AD6182D57789}"/>
              </a:ext>
            </a:extLst>
          </p:cNvPr>
          <p:cNvSpPr txBox="1">
            <a:spLocks/>
          </p:cNvSpPr>
          <p:nvPr/>
        </p:nvSpPr>
        <p:spPr>
          <a:xfrm>
            <a:off x="2589197" y="2462228"/>
            <a:ext cx="1192874" cy="36759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b="0" i="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Tacklers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551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ntent Placeholder 62">
            <a:extLst>
              <a:ext uri="{FF2B5EF4-FFF2-40B4-BE49-F238E27FC236}">
                <a16:creationId xmlns:a16="http://schemas.microsoft.com/office/drawing/2014/main" id="{78B06DFA-70DF-437C-847D-8660273E8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600202"/>
            <a:ext cx="9855200" cy="436879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DPS: Attack Primary Target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CDE63B-BF6D-411B-99BD-865499FF3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Differing Targeting Requirements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8FE6F3-9882-4550-81CF-A89B11099EC4}"/>
              </a:ext>
            </a:extLst>
          </p:cNvPr>
          <p:cNvCxnSpPr>
            <a:cxnSpLocks/>
            <a:stCxn id="48" idx="2"/>
          </p:cNvCxnSpPr>
          <p:nvPr/>
        </p:nvCxnSpPr>
        <p:spPr>
          <a:xfrm flipH="1">
            <a:off x="7156365" y="2542155"/>
            <a:ext cx="360600" cy="720452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73C0C90-7CD3-49D6-AFDB-23AF81AF6340}"/>
              </a:ext>
            </a:extLst>
          </p:cNvPr>
          <p:cNvCxnSpPr>
            <a:cxnSpLocks/>
          </p:cNvCxnSpPr>
          <p:nvPr/>
        </p:nvCxnSpPr>
        <p:spPr>
          <a:xfrm flipH="1">
            <a:off x="3851997" y="2729794"/>
            <a:ext cx="741662" cy="855223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E8EB36F-A4A5-48A0-9E11-CC6E179F2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11" y="4173183"/>
            <a:ext cx="416365" cy="416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369A2D-C2D6-44B4-89D7-6E51DF3B9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6617" y="3284210"/>
            <a:ext cx="298839" cy="298839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9E637D-912E-4DB5-9A80-1F898FF63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18" y="2377382"/>
            <a:ext cx="339204" cy="3392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B190AD-48F6-4683-914B-22239BFB4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63" y="3065624"/>
            <a:ext cx="364319" cy="3643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3FD079-81E4-46BF-96F3-12326346B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68" y="3748195"/>
            <a:ext cx="364319" cy="3643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4AE987-3DE1-403E-B1FF-315BF33042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79" y="4504925"/>
            <a:ext cx="364319" cy="3643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B0F3DB1-75CE-4C0C-95CE-7507C9A99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1528" y="3742080"/>
            <a:ext cx="298839" cy="298839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4B4642-6F01-40EF-84A2-052146943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7845" y="3065624"/>
            <a:ext cx="298839" cy="298839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D37EFB-61FD-42DB-BDA0-8F9440E7B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0143" y="3284210"/>
            <a:ext cx="298839" cy="298839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24319E-E456-4338-9352-44F518B67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5587" y="4106154"/>
            <a:ext cx="298839" cy="298839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832A3B9-DAA6-4FEC-9696-2B423BDB7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4502" y="4438710"/>
            <a:ext cx="298839" cy="298839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5265C5-8786-4320-9FD0-BD2BE8FF7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616" y="1887023"/>
            <a:ext cx="339204" cy="339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2861B56-2828-465C-9363-58D36E349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695" y="3078181"/>
            <a:ext cx="339204" cy="3392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66AAD3-7EF1-4574-AC54-5B7C74C39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028" y="3515841"/>
            <a:ext cx="339204" cy="3392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F22966-D32A-48C6-856B-146D67A90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276" y="4021864"/>
            <a:ext cx="339204" cy="3392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271CCB0-A402-4267-9E6C-2ECFF9F7C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93" y="4361068"/>
            <a:ext cx="339204" cy="33920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6F58650-D1E6-494F-80A9-33F862EDB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978" y="5490060"/>
            <a:ext cx="339204" cy="3392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1AA22B6-BEF5-4D66-B4A9-A62DA29D2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97" y="4141516"/>
            <a:ext cx="405689" cy="4056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303EAA3-2A39-4D13-81ED-89D6EE9E5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05" y="2542155"/>
            <a:ext cx="405689" cy="40568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C2F758E-1B7E-4AE7-8D56-810EDE4DE9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615" y="3618440"/>
            <a:ext cx="405689" cy="405689"/>
          </a:xfrm>
          <a:prstGeom prst="rect">
            <a:avLst/>
          </a:prstGeom>
          <a:effectLst>
            <a:glow rad="127000">
              <a:srgbClr val="00B050"/>
            </a:glo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4501529-9874-48C4-94E0-4CD5CF0E1B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35" y="4973495"/>
            <a:ext cx="405689" cy="40568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E7AD21A-2B06-4DB7-9739-B42D9D3AF8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39" y="3996621"/>
            <a:ext cx="405689" cy="40568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5CF3078-1DEA-49A4-B8D0-91C03EF58E98}"/>
              </a:ext>
            </a:extLst>
          </p:cNvPr>
          <p:cNvSpPr txBox="1"/>
          <p:nvPr/>
        </p:nvSpPr>
        <p:spPr>
          <a:xfrm>
            <a:off x="3983687" y="2230196"/>
            <a:ext cx="154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Primary Target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04886D-0263-48B1-8DA2-ED340F7E3600}"/>
              </a:ext>
            </a:extLst>
          </p:cNvPr>
          <p:cNvSpPr txBox="1"/>
          <p:nvPr/>
        </p:nvSpPr>
        <p:spPr>
          <a:xfrm>
            <a:off x="7241088" y="2172823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DPS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6F49EBB-435C-4064-8926-22A89DB54FC3}"/>
              </a:ext>
            </a:extLst>
          </p:cNvPr>
          <p:cNvCxnSpPr>
            <a:stCxn id="29" idx="3"/>
            <a:endCxn id="44" idx="3"/>
          </p:cNvCxnSpPr>
          <p:nvPr/>
        </p:nvCxnSpPr>
        <p:spPr>
          <a:xfrm flipH="1">
            <a:off x="3845304" y="3215044"/>
            <a:ext cx="2802541" cy="60624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039FD52-C294-4E41-8240-D7D749C1ED3D}"/>
              </a:ext>
            </a:extLst>
          </p:cNvPr>
          <p:cNvCxnSpPr>
            <a:cxnSpLocks/>
            <a:stCxn id="23" idx="3"/>
            <a:endCxn id="44" idx="3"/>
          </p:cNvCxnSpPr>
          <p:nvPr/>
        </p:nvCxnSpPr>
        <p:spPr>
          <a:xfrm flipH="1">
            <a:off x="3845304" y="3433630"/>
            <a:ext cx="2371313" cy="38765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C131C84-F925-41DF-944D-11D59FB63948}"/>
              </a:ext>
            </a:extLst>
          </p:cNvPr>
          <p:cNvCxnSpPr>
            <a:cxnSpLocks/>
            <a:stCxn id="30" idx="3"/>
            <a:endCxn id="44" idx="3"/>
          </p:cNvCxnSpPr>
          <p:nvPr/>
        </p:nvCxnSpPr>
        <p:spPr>
          <a:xfrm flipH="1">
            <a:off x="3845304" y="3433630"/>
            <a:ext cx="3454839" cy="38765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97CAB29-ECBE-49ED-8ECF-4752B74B5010}"/>
              </a:ext>
            </a:extLst>
          </p:cNvPr>
          <p:cNvCxnSpPr>
            <a:cxnSpLocks/>
            <a:stCxn id="28" idx="3"/>
            <a:endCxn id="44" idx="3"/>
          </p:cNvCxnSpPr>
          <p:nvPr/>
        </p:nvCxnSpPr>
        <p:spPr>
          <a:xfrm flipH="1" flipV="1">
            <a:off x="3845304" y="3821285"/>
            <a:ext cx="2886224" cy="7021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B1286F9-0B60-484C-BF27-4EB19FF97DF0}"/>
              </a:ext>
            </a:extLst>
          </p:cNvPr>
          <p:cNvCxnSpPr>
            <a:cxnSpLocks/>
            <a:stCxn id="31" idx="3"/>
            <a:endCxn id="44" idx="3"/>
          </p:cNvCxnSpPr>
          <p:nvPr/>
        </p:nvCxnSpPr>
        <p:spPr>
          <a:xfrm flipH="1" flipV="1">
            <a:off x="3845304" y="3821285"/>
            <a:ext cx="3510283" cy="43428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E53A5535-5B6A-492B-B061-8F9A9390C647}"/>
              </a:ext>
            </a:extLst>
          </p:cNvPr>
          <p:cNvCxnSpPr>
            <a:cxnSpLocks/>
            <a:stCxn id="32" idx="3"/>
            <a:endCxn id="44" idx="3"/>
          </p:cNvCxnSpPr>
          <p:nvPr/>
        </p:nvCxnSpPr>
        <p:spPr>
          <a:xfrm flipH="1" flipV="1">
            <a:off x="3845304" y="3821285"/>
            <a:ext cx="2889198" cy="76684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165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ntent Placeholder 62">
            <a:extLst>
              <a:ext uri="{FF2B5EF4-FFF2-40B4-BE49-F238E27FC236}">
                <a16:creationId xmlns:a16="http://schemas.microsoft.com/office/drawing/2014/main" id="{78B06DFA-70DF-437C-847D-8660273E8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600202"/>
            <a:ext cx="9855200" cy="436879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Tackler: Tackle Primary and Secondary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CDE63B-BF6D-411B-99BD-865499FF3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Differing Targeting Requirements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73C0C90-7CD3-49D6-AFDB-23AF81AF6340}"/>
              </a:ext>
            </a:extLst>
          </p:cNvPr>
          <p:cNvCxnSpPr>
            <a:cxnSpLocks/>
          </p:cNvCxnSpPr>
          <p:nvPr/>
        </p:nvCxnSpPr>
        <p:spPr>
          <a:xfrm flipH="1">
            <a:off x="3851997" y="2729794"/>
            <a:ext cx="741662" cy="855223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E8EB36F-A4A5-48A0-9E11-CC6E179F2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11" y="4173183"/>
            <a:ext cx="416365" cy="416365"/>
          </a:xfrm>
          <a:prstGeom prst="rect">
            <a:avLst/>
          </a:prstGeom>
          <a:effectLst>
            <a:glow rad="127000">
              <a:schemeClr val="accent6">
                <a:lumMod val="75000"/>
              </a:schemeClr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369A2D-C2D6-44B4-89D7-6E51DF3B9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6617" y="3284210"/>
            <a:ext cx="298839" cy="298839"/>
          </a:xfrm>
          <a:prstGeom prst="rect">
            <a:avLst/>
          </a:prstGeom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9E637D-912E-4DB5-9A80-1F898FF63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18" y="2377382"/>
            <a:ext cx="339204" cy="3392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B190AD-48F6-4683-914B-22239BFB4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63" y="3065624"/>
            <a:ext cx="364319" cy="364319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3FD079-81E4-46BF-96F3-12326346B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68" y="3748195"/>
            <a:ext cx="364319" cy="364319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4AE987-3DE1-403E-B1FF-315BF33042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79" y="4504925"/>
            <a:ext cx="364319" cy="364319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B0F3DB1-75CE-4C0C-95CE-7507C9A99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1528" y="3742080"/>
            <a:ext cx="298839" cy="298839"/>
          </a:xfrm>
          <a:prstGeom prst="rect">
            <a:avLst/>
          </a:prstGeom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4B4642-6F01-40EF-84A2-052146943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7845" y="3065624"/>
            <a:ext cx="298839" cy="298839"/>
          </a:xfrm>
          <a:prstGeom prst="rect">
            <a:avLst/>
          </a:prstGeom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D37EFB-61FD-42DB-BDA0-8F9440E7B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0143" y="3284210"/>
            <a:ext cx="298839" cy="298839"/>
          </a:xfrm>
          <a:prstGeom prst="rect">
            <a:avLst/>
          </a:prstGeom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24319E-E456-4338-9352-44F518B67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5587" y="4106154"/>
            <a:ext cx="298839" cy="298839"/>
          </a:xfrm>
          <a:prstGeom prst="rect">
            <a:avLst/>
          </a:prstGeom>
          <a:effectLst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832A3B9-DAA6-4FEC-9696-2B423BDB7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4502" y="4438710"/>
            <a:ext cx="298839" cy="298839"/>
          </a:xfrm>
          <a:prstGeom prst="rect">
            <a:avLst/>
          </a:prstGeom>
          <a:effectLst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5265C5-8786-4320-9FD0-BD2BE8FF7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616" y="1887023"/>
            <a:ext cx="339204" cy="339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2861B56-2828-465C-9363-58D36E349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695" y="3078181"/>
            <a:ext cx="339204" cy="3392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66AAD3-7EF1-4574-AC54-5B7C74C39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028" y="3515841"/>
            <a:ext cx="339204" cy="3392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F22966-D32A-48C6-856B-146D67A90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276" y="4021864"/>
            <a:ext cx="339204" cy="3392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271CCB0-A402-4267-9E6C-2ECFF9F7C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93" y="4361068"/>
            <a:ext cx="339204" cy="33920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6F58650-D1E6-494F-80A9-33F862EDB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978" y="5490060"/>
            <a:ext cx="339204" cy="3392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1AA22B6-BEF5-4D66-B4A9-A62DA29D2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97" y="4141516"/>
            <a:ext cx="405689" cy="4056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303EAA3-2A39-4D13-81ED-89D6EE9E5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05" y="2542155"/>
            <a:ext cx="405689" cy="405689"/>
          </a:xfrm>
          <a:prstGeom prst="rect">
            <a:avLst/>
          </a:prstGeom>
          <a:effectLst>
            <a:glow rad="127000">
              <a:schemeClr val="accent6">
                <a:lumMod val="75000"/>
              </a:schemeClr>
            </a:glo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C2F758E-1B7E-4AE7-8D56-810EDE4DE9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615" y="3618440"/>
            <a:ext cx="405689" cy="405689"/>
          </a:xfrm>
          <a:prstGeom prst="rect">
            <a:avLst/>
          </a:prstGeom>
          <a:effectLst>
            <a:glow rad="127000">
              <a:srgbClr val="00B050"/>
            </a:glo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4501529-9874-48C4-94E0-4CD5CF0E1B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35" y="4973495"/>
            <a:ext cx="405689" cy="405689"/>
          </a:xfrm>
          <a:prstGeom prst="rect">
            <a:avLst/>
          </a:prstGeom>
          <a:effectLst>
            <a:glow rad="127000">
              <a:schemeClr val="accent6">
                <a:lumMod val="75000"/>
              </a:schemeClr>
            </a:glo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E7AD21A-2B06-4DB7-9739-B42D9D3AF8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39" y="3996621"/>
            <a:ext cx="405689" cy="40568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5CF3078-1DEA-49A4-B8D0-91C03EF58E98}"/>
              </a:ext>
            </a:extLst>
          </p:cNvPr>
          <p:cNvSpPr txBox="1"/>
          <p:nvPr/>
        </p:nvSpPr>
        <p:spPr>
          <a:xfrm>
            <a:off x="3983687" y="2230196"/>
            <a:ext cx="154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Primary Target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A69D4F4-26A6-4462-A8D8-12564FCAE0D8}"/>
              </a:ext>
            </a:extLst>
          </p:cNvPr>
          <p:cNvCxnSpPr>
            <a:cxnSpLocks/>
            <a:stCxn id="67" idx="2"/>
          </p:cNvCxnSpPr>
          <p:nvPr/>
        </p:nvCxnSpPr>
        <p:spPr>
          <a:xfrm>
            <a:off x="2179082" y="3594354"/>
            <a:ext cx="959881" cy="578829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AF5E1767-C8FB-4614-891D-A18D060C6A44}"/>
              </a:ext>
            </a:extLst>
          </p:cNvPr>
          <p:cNvSpPr txBox="1"/>
          <p:nvPr/>
        </p:nvSpPr>
        <p:spPr>
          <a:xfrm>
            <a:off x="1280951" y="3225022"/>
            <a:ext cx="179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Secondary Target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B9337D3-9DCF-4FF6-923B-9D1EB3BF4C0C}"/>
              </a:ext>
            </a:extLst>
          </p:cNvPr>
          <p:cNvCxnSpPr>
            <a:cxnSpLocks/>
            <a:stCxn id="69" idx="0"/>
          </p:cNvCxnSpPr>
          <p:nvPr/>
        </p:nvCxnSpPr>
        <p:spPr>
          <a:xfrm flipH="1" flipV="1">
            <a:off x="4341294" y="4815604"/>
            <a:ext cx="631163" cy="981924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C41F9339-8E00-4A06-AEAA-96737F8BA44C}"/>
              </a:ext>
            </a:extLst>
          </p:cNvPr>
          <p:cNvSpPr txBox="1"/>
          <p:nvPr/>
        </p:nvSpPr>
        <p:spPr>
          <a:xfrm>
            <a:off x="4509605" y="5797528"/>
            <a:ext cx="92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Tacklers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B1286F9-0B60-484C-BF27-4EB19FF97DF0}"/>
              </a:ext>
            </a:extLst>
          </p:cNvPr>
          <p:cNvCxnSpPr>
            <a:cxnSpLocks/>
            <a:stCxn id="25" idx="0"/>
            <a:endCxn id="43" idx="2"/>
          </p:cNvCxnSpPr>
          <p:nvPr/>
        </p:nvCxnSpPr>
        <p:spPr>
          <a:xfrm flipH="1" flipV="1">
            <a:off x="3231350" y="2947844"/>
            <a:ext cx="89773" cy="11778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E53A5535-5B6A-492B-B061-8F9A9390C647}"/>
              </a:ext>
            </a:extLst>
          </p:cNvPr>
          <p:cNvCxnSpPr>
            <a:cxnSpLocks/>
            <a:endCxn id="22" idx="3"/>
          </p:cNvCxnSpPr>
          <p:nvPr/>
        </p:nvCxnSpPr>
        <p:spPr>
          <a:xfrm flipH="1" flipV="1">
            <a:off x="3642376" y="4381366"/>
            <a:ext cx="354603" cy="17963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73DFB14-8385-4871-82F4-53D6F969E7A9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3791354" y="3821285"/>
            <a:ext cx="249314" cy="1090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027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ntent Placeholder 62">
            <a:extLst>
              <a:ext uri="{FF2B5EF4-FFF2-40B4-BE49-F238E27FC236}">
                <a16:creationId xmlns:a16="http://schemas.microsoft.com/office/drawing/2014/main" id="{78B06DFA-70DF-437C-847D-8660273E8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600202"/>
            <a:ext cx="9855200" cy="436879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Anti-DPS: Disrupt Secondary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CDE63B-BF6D-411B-99BD-865499FF3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Differing Targeting Requirements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73C0C90-7CD3-49D6-AFDB-23AF81AF6340}"/>
              </a:ext>
            </a:extLst>
          </p:cNvPr>
          <p:cNvCxnSpPr>
            <a:cxnSpLocks/>
          </p:cNvCxnSpPr>
          <p:nvPr/>
        </p:nvCxnSpPr>
        <p:spPr>
          <a:xfrm flipH="1">
            <a:off x="3851997" y="2729794"/>
            <a:ext cx="741662" cy="855223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E8EB36F-A4A5-48A0-9E11-CC6E179F2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11" y="4173183"/>
            <a:ext cx="416365" cy="416365"/>
          </a:xfrm>
          <a:prstGeom prst="rect">
            <a:avLst/>
          </a:prstGeom>
          <a:effectLst>
            <a:glow rad="127000">
              <a:srgbClr val="00B050"/>
            </a:glo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369A2D-C2D6-44B4-89D7-6E51DF3B9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6617" y="3284210"/>
            <a:ext cx="298839" cy="298839"/>
          </a:xfrm>
          <a:prstGeom prst="rect">
            <a:avLst/>
          </a:prstGeom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9E637D-912E-4DB5-9A80-1F898FF63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18" y="2377382"/>
            <a:ext cx="339204" cy="339204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B190AD-48F6-4683-914B-22239BFB4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63" y="3065624"/>
            <a:ext cx="364319" cy="3643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3FD079-81E4-46BF-96F3-12326346B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68" y="3748195"/>
            <a:ext cx="364319" cy="3643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4AE987-3DE1-403E-B1FF-315BF33042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79" y="4504925"/>
            <a:ext cx="364319" cy="3643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B0F3DB1-75CE-4C0C-95CE-7507C9A99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1528" y="3742080"/>
            <a:ext cx="298839" cy="298839"/>
          </a:xfrm>
          <a:prstGeom prst="rect">
            <a:avLst/>
          </a:prstGeom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4B4642-6F01-40EF-84A2-052146943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7845" y="3065624"/>
            <a:ext cx="298839" cy="298839"/>
          </a:xfrm>
          <a:prstGeom prst="rect">
            <a:avLst/>
          </a:prstGeom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D37EFB-61FD-42DB-BDA0-8F9440E7B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0143" y="3284210"/>
            <a:ext cx="298839" cy="298839"/>
          </a:xfrm>
          <a:prstGeom prst="rect">
            <a:avLst/>
          </a:prstGeom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24319E-E456-4338-9352-44F518B67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5587" y="4106154"/>
            <a:ext cx="298839" cy="298839"/>
          </a:xfrm>
          <a:prstGeom prst="rect">
            <a:avLst/>
          </a:prstGeom>
          <a:effectLst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832A3B9-DAA6-4FEC-9696-2B423BDB7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4502" y="4438710"/>
            <a:ext cx="298839" cy="298839"/>
          </a:xfrm>
          <a:prstGeom prst="rect">
            <a:avLst/>
          </a:prstGeom>
          <a:effectLst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5265C5-8786-4320-9FD0-BD2BE8FF7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616" y="1887023"/>
            <a:ext cx="339204" cy="339204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2861B56-2828-465C-9363-58D36E349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695" y="3078181"/>
            <a:ext cx="339204" cy="3392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66AAD3-7EF1-4574-AC54-5B7C74C39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028" y="3515841"/>
            <a:ext cx="339204" cy="3392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F22966-D32A-48C6-856B-146D67A90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276" y="4021864"/>
            <a:ext cx="339204" cy="3392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271CCB0-A402-4267-9E6C-2ECFF9F7C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93" y="4361068"/>
            <a:ext cx="339204" cy="33920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6F58650-D1E6-494F-80A9-33F862EDB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978" y="5490060"/>
            <a:ext cx="339204" cy="3392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1AA22B6-BEF5-4D66-B4A9-A62DA29D2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97" y="4141516"/>
            <a:ext cx="405689" cy="4056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303EAA3-2A39-4D13-81ED-89D6EE9E5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05" y="2542155"/>
            <a:ext cx="405689" cy="405689"/>
          </a:xfrm>
          <a:prstGeom prst="rect">
            <a:avLst/>
          </a:prstGeom>
          <a:effectLst>
            <a:glow rad="127000">
              <a:srgbClr val="00B050"/>
            </a:glo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C2F758E-1B7E-4AE7-8D56-810EDE4DE9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615" y="3618440"/>
            <a:ext cx="405689" cy="405689"/>
          </a:xfrm>
          <a:prstGeom prst="rect">
            <a:avLst/>
          </a:prstGeom>
          <a:effectLst/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4501529-9874-48C4-94E0-4CD5CF0E1B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35" y="4973495"/>
            <a:ext cx="405689" cy="405689"/>
          </a:xfrm>
          <a:prstGeom prst="rect">
            <a:avLst/>
          </a:prstGeom>
          <a:effectLst>
            <a:glow rad="127000">
              <a:srgbClr val="00B050"/>
            </a:glo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E7AD21A-2B06-4DB7-9739-B42D9D3AF8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39" y="3996621"/>
            <a:ext cx="405689" cy="40568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5CF3078-1DEA-49A4-B8D0-91C03EF58E98}"/>
              </a:ext>
            </a:extLst>
          </p:cNvPr>
          <p:cNvSpPr txBox="1"/>
          <p:nvPr/>
        </p:nvSpPr>
        <p:spPr>
          <a:xfrm>
            <a:off x="3983687" y="2230196"/>
            <a:ext cx="154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Primary Target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18F78F6-3A4F-46B1-A82B-F8844CF60A35}"/>
              </a:ext>
            </a:extLst>
          </p:cNvPr>
          <p:cNvSpPr txBox="1"/>
          <p:nvPr/>
        </p:nvSpPr>
        <p:spPr>
          <a:xfrm>
            <a:off x="9075736" y="1415536"/>
            <a:ext cx="100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Anti-DPS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82A60DD-9CBD-4CB9-A256-1C1AAA9591B9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9064381" y="1784868"/>
            <a:ext cx="513800" cy="505195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6F49EBB-435C-4064-8926-22A89DB54FC3}"/>
              </a:ext>
            </a:extLst>
          </p:cNvPr>
          <p:cNvCxnSpPr>
            <a:cxnSpLocks/>
            <a:stCxn id="33" idx="1"/>
            <a:endCxn id="43" idx="3"/>
          </p:cNvCxnSpPr>
          <p:nvPr/>
        </p:nvCxnSpPr>
        <p:spPr>
          <a:xfrm flipH="1">
            <a:off x="3434194" y="2056625"/>
            <a:ext cx="5163422" cy="6883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039FD52-C294-4E41-8240-D7D749C1ED3D}"/>
              </a:ext>
            </a:extLst>
          </p:cNvPr>
          <p:cNvCxnSpPr>
            <a:cxnSpLocks/>
            <a:stCxn id="24" idx="1"/>
            <a:endCxn id="22" idx="3"/>
          </p:cNvCxnSpPr>
          <p:nvPr/>
        </p:nvCxnSpPr>
        <p:spPr>
          <a:xfrm flipH="1">
            <a:off x="3642376" y="2546984"/>
            <a:ext cx="5124842" cy="183438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C7310D2-C700-43F5-A6F4-9D2303D8CCB5}"/>
              </a:ext>
            </a:extLst>
          </p:cNvPr>
          <p:cNvCxnSpPr>
            <a:cxnSpLocks/>
            <a:stCxn id="52" idx="0"/>
          </p:cNvCxnSpPr>
          <p:nvPr/>
        </p:nvCxnSpPr>
        <p:spPr>
          <a:xfrm flipH="1" flipV="1">
            <a:off x="3720193" y="4737549"/>
            <a:ext cx="444192" cy="981924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0B882DB-788E-43EC-A44E-7814EE889641}"/>
              </a:ext>
            </a:extLst>
          </p:cNvPr>
          <p:cNvSpPr txBox="1"/>
          <p:nvPr/>
        </p:nvSpPr>
        <p:spPr>
          <a:xfrm>
            <a:off x="3888508" y="5719473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DPS</a:t>
            </a:r>
          </a:p>
        </p:txBody>
      </p:sp>
    </p:spTree>
    <p:extLst>
      <p:ext uri="{BB962C8B-B14F-4D97-AF65-F5344CB8AC3E}">
        <p14:creationId xmlns:p14="http://schemas.microsoft.com/office/powerpoint/2010/main" val="552698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ntent Placeholder 62">
            <a:extLst>
              <a:ext uri="{FF2B5EF4-FFF2-40B4-BE49-F238E27FC236}">
                <a16:creationId xmlns:a16="http://schemas.microsoft.com/office/drawing/2014/main" id="{78B06DFA-70DF-437C-847D-8660273E8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600202"/>
            <a:ext cx="9855200" cy="436879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Anti-Logistics: Disrupt Logistics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CDE63B-BF6D-411B-99BD-865499FF3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Differing Targeting Requirements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E8EB36F-A4A5-48A0-9E11-CC6E179F2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11" y="4173183"/>
            <a:ext cx="416365" cy="416365"/>
          </a:xfrm>
          <a:prstGeom prst="rect">
            <a:avLst/>
          </a:prstGeom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369A2D-C2D6-44B4-89D7-6E51DF3B9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6617" y="3284210"/>
            <a:ext cx="298839" cy="298839"/>
          </a:xfrm>
          <a:prstGeom prst="rect">
            <a:avLst/>
          </a:prstGeom>
          <a:effectLst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9E637D-912E-4DB5-9A80-1F898FF63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18" y="2377382"/>
            <a:ext cx="339204" cy="339204"/>
          </a:xfrm>
          <a:prstGeom prst="rect">
            <a:avLst/>
          </a:prstGeom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B190AD-48F6-4683-914B-22239BFB4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63" y="3065624"/>
            <a:ext cx="364319" cy="3643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3FD079-81E4-46BF-96F3-12326346B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68" y="3748195"/>
            <a:ext cx="364319" cy="3643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4AE987-3DE1-403E-B1FF-315BF33042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79" y="4504925"/>
            <a:ext cx="364319" cy="3643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B0F3DB1-75CE-4C0C-95CE-7507C9A99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1528" y="3742080"/>
            <a:ext cx="298839" cy="298839"/>
          </a:xfrm>
          <a:prstGeom prst="rect">
            <a:avLst/>
          </a:prstGeom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4B4642-6F01-40EF-84A2-052146943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7845" y="3065624"/>
            <a:ext cx="298839" cy="298839"/>
          </a:xfrm>
          <a:prstGeom prst="rect">
            <a:avLst/>
          </a:prstGeom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D37EFB-61FD-42DB-BDA0-8F9440E7B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0143" y="3284210"/>
            <a:ext cx="298839" cy="298839"/>
          </a:xfrm>
          <a:prstGeom prst="rect">
            <a:avLst/>
          </a:prstGeom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24319E-E456-4338-9352-44F518B67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5587" y="4106154"/>
            <a:ext cx="298839" cy="298839"/>
          </a:xfrm>
          <a:prstGeom prst="rect">
            <a:avLst/>
          </a:prstGeom>
          <a:effectLst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832A3B9-DAA6-4FEC-9696-2B423BDB7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4502" y="4438710"/>
            <a:ext cx="298839" cy="298839"/>
          </a:xfrm>
          <a:prstGeom prst="rect">
            <a:avLst/>
          </a:prstGeom>
          <a:effectLst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5265C5-8786-4320-9FD0-BD2BE8FF7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616" y="1887023"/>
            <a:ext cx="339204" cy="339204"/>
          </a:xfrm>
          <a:prstGeom prst="rect">
            <a:avLst/>
          </a:prstGeom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2861B56-2828-465C-9363-58D36E349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695" y="3078181"/>
            <a:ext cx="339204" cy="3392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66AAD3-7EF1-4574-AC54-5B7C74C39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028" y="3515841"/>
            <a:ext cx="339204" cy="3392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F22966-D32A-48C6-856B-146D67A90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276" y="4021864"/>
            <a:ext cx="339204" cy="3392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271CCB0-A402-4267-9E6C-2ECFF9F7C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93" y="4361068"/>
            <a:ext cx="339204" cy="33920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6F58650-D1E6-494F-80A9-33F862EDB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978" y="5490060"/>
            <a:ext cx="339204" cy="339204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1AA22B6-BEF5-4D66-B4A9-A62DA29D2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97" y="4141516"/>
            <a:ext cx="405689" cy="405689"/>
          </a:xfrm>
          <a:prstGeom prst="rect">
            <a:avLst/>
          </a:prstGeom>
          <a:effectLst>
            <a:glow rad="127000">
              <a:srgbClr val="00B050"/>
            </a:glo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303EAA3-2A39-4D13-81ED-89D6EE9E5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05" y="2542155"/>
            <a:ext cx="405689" cy="405689"/>
          </a:xfrm>
          <a:prstGeom prst="rect">
            <a:avLst/>
          </a:prstGeom>
          <a:effectLst/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C2F758E-1B7E-4AE7-8D56-810EDE4DE9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615" y="3618440"/>
            <a:ext cx="405689" cy="405689"/>
          </a:xfrm>
          <a:prstGeom prst="rect">
            <a:avLst/>
          </a:prstGeom>
          <a:effectLst/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4501529-9874-48C4-94E0-4CD5CF0E1B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35" y="4973495"/>
            <a:ext cx="405689" cy="405689"/>
          </a:xfrm>
          <a:prstGeom prst="rect">
            <a:avLst/>
          </a:prstGeom>
          <a:effectLst/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E7AD21A-2B06-4DB7-9739-B42D9D3AF8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39" y="3996621"/>
            <a:ext cx="405689" cy="40568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AEA71EA-1BEB-42A1-AA37-E44567D1D3BF}"/>
              </a:ext>
            </a:extLst>
          </p:cNvPr>
          <p:cNvSpPr txBox="1"/>
          <p:nvPr/>
        </p:nvSpPr>
        <p:spPr>
          <a:xfrm>
            <a:off x="8229710" y="4499912"/>
            <a:ext cx="1423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Anti-Logistics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2FAC3D0-2BCA-48DB-B9E4-94A252EEF4D8}"/>
              </a:ext>
            </a:extLst>
          </p:cNvPr>
          <p:cNvCxnSpPr>
            <a:cxnSpLocks/>
            <a:stCxn id="55" idx="2"/>
          </p:cNvCxnSpPr>
          <p:nvPr/>
        </p:nvCxnSpPr>
        <p:spPr>
          <a:xfrm flipH="1">
            <a:off x="8316184" y="4869244"/>
            <a:ext cx="625484" cy="559130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A69D4F4-26A6-4462-A8D8-12564FCAE0D8}"/>
              </a:ext>
            </a:extLst>
          </p:cNvPr>
          <p:cNvCxnSpPr>
            <a:cxnSpLocks/>
            <a:stCxn id="67" idx="2"/>
          </p:cNvCxnSpPr>
          <p:nvPr/>
        </p:nvCxnSpPr>
        <p:spPr>
          <a:xfrm>
            <a:off x="1148695" y="3653542"/>
            <a:ext cx="657744" cy="570742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AF5E1767-C8FB-4614-891D-A18D060C6A44}"/>
              </a:ext>
            </a:extLst>
          </p:cNvPr>
          <p:cNvSpPr txBox="1"/>
          <p:nvPr/>
        </p:nvSpPr>
        <p:spPr>
          <a:xfrm>
            <a:off x="663305" y="3284210"/>
            <a:ext cx="970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Logistics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6F49EBB-435C-4064-8926-22A89DB54FC3}"/>
              </a:ext>
            </a:extLst>
          </p:cNvPr>
          <p:cNvCxnSpPr>
            <a:cxnSpLocks/>
            <a:stCxn id="40" idx="1"/>
            <a:endCxn id="42" idx="3"/>
          </p:cNvCxnSpPr>
          <p:nvPr/>
        </p:nvCxnSpPr>
        <p:spPr>
          <a:xfrm flipH="1" flipV="1">
            <a:off x="2232486" y="4344361"/>
            <a:ext cx="5744492" cy="131530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707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ntent Placeholder 62">
            <a:extLst>
              <a:ext uri="{FF2B5EF4-FFF2-40B4-BE49-F238E27FC236}">
                <a16:creationId xmlns:a16="http://schemas.microsoft.com/office/drawing/2014/main" id="{78B06DFA-70DF-437C-847D-8660273E8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600202"/>
            <a:ext cx="9855200" cy="436879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Logistics: Damaged Members in Range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CDE63B-BF6D-411B-99BD-865499FF3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Differing Targeting Requirements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AB9E89-E469-4FD6-B741-3DD339076403}"/>
              </a:ext>
            </a:extLst>
          </p:cNvPr>
          <p:cNvCxnSpPr>
            <a:cxnSpLocks/>
            <a:stCxn id="51" idx="0"/>
          </p:cNvCxnSpPr>
          <p:nvPr/>
        </p:nvCxnSpPr>
        <p:spPr>
          <a:xfrm flipV="1">
            <a:off x="9438314" y="4761597"/>
            <a:ext cx="733388" cy="770635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E8EB36F-A4A5-48A0-9E11-CC6E179F2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011" y="4173183"/>
            <a:ext cx="416365" cy="416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369A2D-C2D6-44B4-89D7-6E51DF3B9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6617" y="3284210"/>
            <a:ext cx="298839" cy="298839"/>
          </a:xfrm>
          <a:prstGeom prst="rect">
            <a:avLst/>
          </a:prstGeom>
          <a:effectLst>
            <a:glow rad="127000">
              <a:srgbClr val="00B050"/>
            </a:glo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9E637D-912E-4DB5-9A80-1F898FF63E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218" y="2377382"/>
            <a:ext cx="339204" cy="339204"/>
          </a:xfrm>
          <a:prstGeom prst="rect">
            <a:avLst/>
          </a:prstGeom>
          <a:effectLst>
            <a:glow rad="127000">
              <a:srgbClr val="00B050"/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B190AD-48F6-4683-914B-22239BFB4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63" y="3065624"/>
            <a:ext cx="364319" cy="3643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3FD079-81E4-46BF-96F3-12326346B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668" y="3748195"/>
            <a:ext cx="364319" cy="3643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4AE987-3DE1-403E-B1FF-315BF33042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979" y="4504925"/>
            <a:ext cx="364319" cy="3643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B0F3DB1-75CE-4C0C-95CE-7507C9A994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1528" y="3742080"/>
            <a:ext cx="298839" cy="298839"/>
          </a:xfrm>
          <a:prstGeom prst="rect">
            <a:avLst/>
          </a:prstGeom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4B4642-6F01-40EF-84A2-0521469432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7845" y="3065624"/>
            <a:ext cx="298839" cy="298839"/>
          </a:xfrm>
          <a:prstGeom prst="rect">
            <a:avLst/>
          </a:prstGeom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D37EFB-61FD-42DB-BDA0-8F9440E7B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0143" y="3284210"/>
            <a:ext cx="298839" cy="298839"/>
          </a:xfrm>
          <a:prstGeom prst="rect">
            <a:avLst/>
          </a:prstGeom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24319E-E456-4338-9352-44F518B67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5587" y="4106154"/>
            <a:ext cx="298839" cy="298839"/>
          </a:xfrm>
          <a:prstGeom prst="rect">
            <a:avLst/>
          </a:prstGeom>
          <a:effectLst>
            <a:glow rad="127000">
              <a:srgbClr val="00B050"/>
            </a:glo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832A3B9-DAA6-4FEC-9696-2B423BDB7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4502" y="4438710"/>
            <a:ext cx="298839" cy="298839"/>
          </a:xfrm>
          <a:prstGeom prst="rect">
            <a:avLst/>
          </a:prstGeom>
          <a:effectLst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D5265C5-8786-4320-9FD0-BD2BE8FF7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616" y="1887023"/>
            <a:ext cx="339204" cy="339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2861B56-2828-465C-9363-58D36E349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695" y="3078181"/>
            <a:ext cx="339204" cy="339204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66AAD3-7EF1-4574-AC54-5B7C74C39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028" y="3515841"/>
            <a:ext cx="339204" cy="339204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F22966-D32A-48C6-856B-146D67A90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276" y="4021864"/>
            <a:ext cx="339204" cy="339204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271CCB0-A402-4267-9E6C-2ECFF9F7C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93" y="4361068"/>
            <a:ext cx="339204" cy="339204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6F58650-D1E6-494F-80A9-33F862EDB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978" y="5490060"/>
            <a:ext cx="339204" cy="3392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1AA22B6-BEF5-4D66-B4A9-A62DA29D2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97" y="4141516"/>
            <a:ext cx="405689" cy="4056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303EAA3-2A39-4D13-81ED-89D6EE9E5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05" y="2542155"/>
            <a:ext cx="405689" cy="40568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C2F758E-1B7E-4AE7-8D56-810EDE4DE9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615" y="3618440"/>
            <a:ext cx="405689" cy="405689"/>
          </a:xfrm>
          <a:prstGeom prst="rect">
            <a:avLst/>
          </a:prstGeom>
          <a:effectLst/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4501529-9874-48C4-94E0-4CD5CF0E1B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35" y="4973495"/>
            <a:ext cx="405689" cy="40568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E7AD21A-2B06-4DB7-9739-B42D9D3AF8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39" y="3996621"/>
            <a:ext cx="405689" cy="40568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AD4DEED-102B-4CEB-B5EB-2D57908A5566}"/>
              </a:ext>
            </a:extLst>
          </p:cNvPr>
          <p:cNvSpPr txBox="1"/>
          <p:nvPr/>
        </p:nvSpPr>
        <p:spPr>
          <a:xfrm>
            <a:off x="8952924" y="5532232"/>
            <a:ext cx="970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Logistics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6F49EBB-435C-4064-8926-22A89DB54FC3}"/>
              </a:ext>
            </a:extLst>
          </p:cNvPr>
          <p:cNvCxnSpPr>
            <a:cxnSpLocks/>
            <a:endCxn id="24" idx="3"/>
          </p:cNvCxnSpPr>
          <p:nvPr/>
        </p:nvCxnSpPr>
        <p:spPr>
          <a:xfrm flipH="1" flipV="1">
            <a:off x="9106422" y="2546984"/>
            <a:ext cx="1377274" cy="733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039FD52-C294-4E41-8240-D7D749C1ED3D}"/>
              </a:ext>
            </a:extLst>
          </p:cNvPr>
          <p:cNvCxnSpPr>
            <a:cxnSpLocks/>
            <a:stCxn id="37" idx="1"/>
            <a:endCxn id="23" idx="1"/>
          </p:cNvCxnSpPr>
          <p:nvPr/>
        </p:nvCxnSpPr>
        <p:spPr>
          <a:xfrm flipH="1" flipV="1">
            <a:off x="6515456" y="3433630"/>
            <a:ext cx="4186572" cy="25181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97CAB29-ECBE-49ED-8ECF-4752B74B5010}"/>
              </a:ext>
            </a:extLst>
          </p:cNvPr>
          <p:cNvCxnSpPr>
            <a:cxnSpLocks/>
            <a:stCxn id="38" idx="1"/>
            <a:endCxn id="31" idx="1"/>
          </p:cNvCxnSpPr>
          <p:nvPr/>
        </p:nvCxnSpPr>
        <p:spPr>
          <a:xfrm flipH="1">
            <a:off x="7654426" y="4191466"/>
            <a:ext cx="3008850" cy="6410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B1286F9-0B60-484C-BF27-4EB19FF97DF0}"/>
              </a:ext>
            </a:extLst>
          </p:cNvPr>
          <p:cNvCxnSpPr>
            <a:cxnSpLocks/>
            <a:stCxn id="39" idx="1"/>
            <a:endCxn id="31" idx="1"/>
          </p:cNvCxnSpPr>
          <p:nvPr/>
        </p:nvCxnSpPr>
        <p:spPr>
          <a:xfrm flipH="1" flipV="1">
            <a:off x="7654426" y="4255574"/>
            <a:ext cx="2659667" cy="27509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80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4D22C9-2F82-4A84-90D8-8595B6B2C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684"/>
            <a:ext cx="12192001" cy="689336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7CC6C85-BC1C-4BDE-A435-4699F5659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Raider Shipyards</a:t>
            </a:r>
          </a:p>
        </p:txBody>
      </p:sp>
    </p:spTree>
    <p:extLst>
      <p:ext uri="{BB962C8B-B14F-4D97-AF65-F5344CB8AC3E}">
        <p14:creationId xmlns:p14="http://schemas.microsoft.com/office/powerpoint/2010/main" val="1191891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B7370-4DFA-4141-8D69-C8C27D7B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Delivering High End Loot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6E44060-4B3D-4E5B-8FBB-1FC2A76651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3753972"/>
              </p:ext>
            </p:extLst>
          </p:nvPr>
        </p:nvGraphicFramePr>
        <p:xfrm>
          <a:off x="1219200" y="1600200"/>
          <a:ext cx="9855200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8079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2D0A8F-25A7-41EC-A9B1-6CCC1E877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8" y="-1152940"/>
            <a:ext cx="12210198" cy="91576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6D0FD1-FC72-490F-B771-7C97F086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NPC Structures would be cool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714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7D07-F408-4C8F-B02B-11373C018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Raider Shipyard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DE6FD-8799-46CA-A7A2-644700CD6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Provide Player vs Environment Fleet Fight Experience</a:t>
            </a:r>
          </a:p>
          <a:p>
            <a:r>
              <a:rPr lang="en-US" dirty="0">
                <a:solidFill>
                  <a:schemeClr val="bg1"/>
                </a:solidFill>
              </a:rPr>
              <a:t>Deliver High End Loot</a:t>
            </a:r>
          </a:p>
          <a:p>
            <a:r>
              <a:rPr lang="en-US" dirty="0">
                <a:solidFill>
                  <a:schemeClr val="bg1"/>
                </a:solidFill>
              </a:rPr>
              <a:t>Large Scale Group Content</a:t>
            </a:r>
          </a:p>
          <a:p>
            <a:r>
              <a:rPr lang="en-US" dirty="0">
                <a:solidFill>
                  <a:schemeClr val="bg1"/>
                </a:solidFill>
              </a:rPr>
              <a:t>Feels Like Fighting Players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F8CF0-9463-4223-822D-6EB3DDF83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733" y="2364973"/>
            <a:ext cx="5021667" cy="283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7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2B7353-423D-46B8-A9B2-02570AFC9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38" y="1600200"/>
            <a:ext cx="5713523" cy="43688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605484-1C75-4ACF-B52F-AE0E7D7E7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Structure Modue Fittings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089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CE8332-43AD-41E9-A07B-1443E9B44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60" y="-139962"/>
            <a:ext cx="12382380" cy="728720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D85D0C-CC40-4AFC-B00E-1B5F55CA0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NPC Haulers returning to 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357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324855A-31A3-44D5-887E-71C557E76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68" y="-226529"/>
            <a:ext cx="12260968" cy="766310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9F1437-28BD-449D-9800-CB751B713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Fleet Matching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63F4F5F-212A-41B4-83B0-394D7629AB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8994741"/>
              </p:ext>
            </p:extLst>
          </p:nvPr>
        </p:nvGraphicFramePr>
        <p:xfrm>
          <a:off x="1219200" y="1007917"/>
          <a:ext cx="9855200" cy="5216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73347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324855A-31A3-44D5-887E-71C557E76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68" y="-226529"/>
            <a:ext cx="12260968" cy="766310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9F1437-28BD-449D-9800-CB751B713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Fleet Matching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1C49F-FFEF-412D-89F1-452839C71994}"/>
              </a:ext>
            </a:extLst>
          </p:cNvPr>
          <p:cNvSpPr txBox="1"/>
          <p:nvPr/>
        </p:nvSpPr>
        <p:spPr>
          <a:xfrm>
            <a:off x="1238440" y="3017639"/>
            <a:ext cx="9646152" cy="64698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s-IS" sz="3200" dirty="0">
                <a:solidFill>
                  <a:schemeClr val="bg1"/>
                </a:solidFill>
              </a:rPr>
              <a:t>(player_points * intensity) – npc_points = spawn_points</a:t>
            </a:r>
          </a:p>
        </p:txBody>
      </p:sp>
    </p:spTree>
    <p:extLst>
      <p:ext uri="{BB962C8B-B14F-4D97-AF65-F5344CB8AC3E}">
        <p14:creationId xmlns:p14="http://schemas.microsoft.com/office/powerpoint/2010/main" val="1315842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3A6A25-1EAB-4779-BCF7-29E71BA52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422" y="1600200"/>
            <a:ext cx="7766755" cy="43688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0E24CF-F28F-4905-BFEB-B7FE40B9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Spawn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633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9F1437-28BD-449D-9800-CB751B713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Spawn Points</a:t>
            </a:r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AF4B8B1-1DEE-4C61-A275-0624E7EB30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1791972"/>
              </p:ext>
            </p:extLst>
          </p:nvPr>
        </p:nvGraphicFramePr>
        <p:xfrm>
          <a:off x="2102338" y="131603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8033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9F1437-28BD-449D-9800-CB751B713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Spawn Points</a:t>
            </a:r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AF4B8B1-1DEE-4C61-A275-0624E7EB30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6466551"/>
              </p:ext>
            </p:extLst>
          </p:nvPr>
        </p:nvGraphicFramePr>
        <p:xfrm>
          <a:off x="2102339" y="131603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2525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9F1437-28BD-449D-9800-CB751B713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Spawn Points</a:t>
            </a:r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AF4B8B1-1DEE-4C61-A275-0624E7EB30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5532632"/>
              </p:ext>
            </p:extLst>
          </p:nvPr>
        </p:nvGraphicFramePr>
        <p:xfrm>
          <a:off x="2102339" y="131603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0505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A79EA654-08FF-46EC-AA38-E8D6283C6FDC}"/>
              </a:ext>
            </a:extLst>
          </p:cNvPr>
          <p:cNvSpPr/>
          <p:nvPr/>
        </p:nvSpPr>
        <p:spPr>
          <a:xfrm>
            <a:off x="7000062" y="4635124"/>
            <a:ext cx="1501773" cy="128719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D9404D6-146A-4F25-B743-0CD53DE718AB}"/>
              </a:ext>
            </a:extLst>
          </p:cNvPr>
          <p:cNvSpPr/>
          <p:nvPr/>
        </p:nvSpPr>
        <p:spPr>
          <a:xfrm>
            <a:off x="3860189" y="3014573"/>
            <a:ext cx="1501773" cy="1287197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0F13C6F-CE2A-4535-ACB0-14D3AEF5C458}"/>
              </a:ext>
            </a:extLst>
          </p:cNvPr>
          <p:cNvSpPr/>
          <p:nvPr/>
        </p:nvSpPr>
        <p:spPr>
          <a:xfrm>
            <a:off x="3860189" y="4635124"/>
            <a:ext cx="1501773" cy="1287197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2F57D67-4988-4D61-B2CB-081DF42B795E}"/>
              </a:ext>
            </a:extLst>
          </p:cNvPr>
          <p:cNvSpPr/>
          <p:nvPr/>
        </p:nvSpPr>
        <p:spPr>
          <a:xfrm>
            <a:off x="7000063" y="3014573"/>
            <a:ext cx="1501773" cy="1287197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B72BC04-A2B5-4AD4-BE65-10ABE39BD374}"/>
              </a:ext>
            </a:extLst>
          </p:cNvPr>
          <p:cNvSpPr/>
          <p:nvPr/>
        </p:nvSpPr>
        <p:spPr>
          <a:xfrm>
            <a:off x="7000063" y="1399418"/>
            <a:ext cx="1501773" cy="1287197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745A07-CC0E-4EC5-86AE-0F987BAB136C}"/>
              </a:ext>
            </a:extLst>
          </p:cNvPr>
          <p:cNvSpPr/>
          <p:nvPr/>
        </p:nvSpPr>
        <p:spPr>
          <a:xfrm>
            <a:off x="3860190" y="1399418"/>
            <a:ext cx="1501773" cy="1287197"/>
          </a:xfrm>
          <a:prstGeom prst="rect">
            <a:avLst/>
          </a:prstGeom>
          <a:blipFill>
            <a:blip r:embed="rId6"/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9F1437-28BD-449D-9800-CB751B713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Spawn Points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C43C91-62CF-4D03-9CF6-4D647036A0C4}"/>
              </a:ext>
            </a:extLst>
          </p:cNvPr>
          <p:cNvGrpSpPr/>
          <p:nvPr/>
        </p:nvGrpSpPr>
        <p:grpSpPr>
          <a:xfrm>
            <a:off x="3860190" y="2295060"/>
            <a:ext cx="1501773" cy="308927"/>
            <a:chOff x="3212" y="1529397"/>
            <a:chExt cx="1501773" cy="3089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1722473-6B65-41B9-90DA-A0819BA5B337}"/>
                </a:ext>
              </a:extLst>
            </p:cNvPr>
            <p:cNvSpPr/>
            <p:nvPr/>
          </p:nvSpPr>
          <p:spPr>
            <a:xfrm>
              <a:off x="3212" y="1529397"/>
              <a:ext cx="1501773" cy="30892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AA3F0DF-A932-4295-924E-B0ABBB0364AC}"/>
                </a:ext>
              </a:extLst>
            </p:cNvPr>
            <p:cNvSpPr txBox="1"/>
            <p:nvPr/>
          </p:nvSpPr>
          <p:spPr>
            <a:xfrm>
              <a:off x="3212" y="1529397"/>
              <a:ext cx="1501773" cy="308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Frigate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5C7513-AD8E-45EE-B77B-F91E1BAEE3C9}"/>
              </a:ext>
            </a:extLst>
          </p:cNvPr>
          <p:cNvGrpSpPr/>
          <p:nvPr/>
        </p:nvGrpSpPr>
        <p:grpSpPr>
          <a:xfrm>
            <a:off x="7000063" y="2295061"/>
            <a:ext cx="1501773" cy="308927"/>
            <a:chOff x="6623013" y="2966773"/>
            <a:chExt cx="1501773" cy="30892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4D2FCD7-3AC5-40CE-933E-E0908961500A}"/>
                </a:ext>
              </a:extLst>
            </p:cNvPr>
            <p:cNvSpPr/>
            <p:nvPr/>
          </p:nvSpPr>
          <p:spPr>
            <a:xfrm>
              <a:off x="6623013" y="2966773"/>
              <a:ext cx="1501773" cy="30892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6F6373-90B6-46B2-9853-C88C1C858FD7}"/>
                </a:ext>
              </a:extLst>
            </p:cNvPr>
            <p:cNvSpPr txBox="1"/>
            <p:nvPr/>
          </p:nvSpPr>
          <p:spPr>
            <a:xfrm>
              <a:off x="6623013" y="2966773"/>
              <a:ext cx="1501773" cy="308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Battleship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26775B-D675-40E6-809C-9DC430CE7C1C}"/>
              </a:ext>
            </a:extLst>
          </p:cNvPr>
          <p:cNvGrpSpPr/>
          <p:nvPr/>
        </p:nvGrpSpPr>
        <p:grpSpPr>
          <a:xfrm>
            <a:off x="3860190" y="5536163"/>
            <a:ext cx="1501773" cy="308927"/>
            <a:chOff x="3313113" y="4404148"/>
            <a:chExt cx="1501773" cy="30892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4CD4AB-E9E8-4CF8-AB56-E866A3A2F9F8}"/>
                </a:ext>
              </a:extLst>
            </p:cNvPr>
            <p:cNvSpPr/>
            <p:nvPr/>
          </p:nvSpPr>
          <p:spPr>
            <a:xfrm>
              <a:off x="3313113" y="4404148"/>
              <a:ext cx="1501773" cy="30892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D8F839-83D7-4AD8-8300-32BF73E5BC2D}"/>
                </a:ext>
              </a:extLst>
            </p:cNvPr>
            <p:cNvSpPr txBox="1"/>
            <p:nvPr/>
          </p:nvSpPr>
          <p:spPr>
            <a:xfrm>
              <a:off x="3313113" y="4404148"/>
              <a:ext cx="1501773" cy="308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Dreadnought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A29A40-D199-4997-874A-F9113D83AF78}"/>
              </a:ext>
            </a:extLst>
          </p:cNvPr>
          <p:cNvGrpSpPr/>
          <p:nvPr/>
        </p:nvGrpSpPr>
        <p:grpSpPr>
          <a:xfrm>
            <a:off x="7000063" y="5536163"/>
            <a:ext cx="1501773" cy="308927"/>
            <a:chOff x="6623013" y="4404148"/>
            <a:chExt cx="1501773" cy="30892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8E9366-0DE6-4106-B194-110664C62BB0}"/>
                </a:ext>
              </a:extLst>
            </p:cNvPr>
            <p:cNvSpPr/>
            <p:nvPr/>
          </p:nvSpPr>
          <p:spPr>
            <a:xfrm>
              <a:off x="6623013" y="4404148"/>
              <a:ext cx="1501773" cy="30892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B50F74-4AE1-4388-A44B-68149BB47996}"/>
                </a:ext>
              </a:extLst>
            </p:cNvPr>
            <p:cNvSpPr txBox="1"/>
            <p:nvPr/>
          </p:nvSpPr>
          <p:spPr>
            <a:xfrm>
              <a:off x="6623013" y="4404148"/>
              <a:ext cx="1501773" cy="308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Titan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B77D4B-730E-4815-8871-82CFEF51050B}"/>
              </a:ext>
            </a:extLst>
          </p:cNvPr>
          <p:cNvGrpSpPr/>
          <p:nvPr/>
        </p:nvGrpSpPr>
        <p:grpSpPr>
          <a:xfrm>
            <a:off x="3860190" y="3918564"/>
            <a:ext cx="1501773" cy="308927"/>
            <a:chOff x="6623013" y="2966773"/>
            <a:chExt cx="1501773" cy="30892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0FEEC75-3B3A-4998-A67E-B4734B69AAEE}"/>
                </a:ext>
              </a:extLst>
            </p:cNvPr>
            <p:cNvSpPr/>
            <p:nvPr/>
          </p:nvSpPr>
          <p:spPr>
            <a:xfrm>
              <a:off x="6623013" y="2966773"/>
              <a:ext cx="1501773" cy="30892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F697480-25AF-4796-B896-D804870BD6FE}"/>
                </a:ext>
              </a:extLst>
            </p:cNvPr>
            <p:cNvSpPr txBox="1"/>
            <p:nvPr/>
          </p:nvSpPr>
          <p:spPr>
            <a:xfrm>
              <a:off x="6623013" y="2966773"/>
              <a:ext cx="1501773" cy="308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Battleship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20A3E88-BF66-4165-9EC0-0C5F39AA26C3}"/>
              </a:ext>
            </a:extLst>
          </p:cNvPr>
          <p:cNvGrpSpPr/>
          <p:nvPr/>
        </p:nvGrpSpPr>
        <p:grpSpPr>
          <a:xfrm>
            <a:off x="7000063" y="3915612"/>
            <a:ext cx="1501773" cy="308927"/>
            <a:chOff x="3313113" y="4404148"/>
            <a:chExt cx="1501773" cy="30892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86BF81F-0406-42BF-B963-17A0AC2BFCE1}"/>
                </a:ext>
              </a:extLst>
            </p:cNvPr>
            <p:cNvSpPr/>
            <p:nvPr/>
          </p:nvSpPr>
          <p:spPr>
            <a:xfrm>
              <a:off x="3313113" y="4404148"/>
              <a:ext cx="1501773" cy="30892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500A2ED-D7DD-48BB-A936-76EF6AE0F408}"/>
                </a:ext>
              </a:extLst>
            </p:cNvPr>
            <p:cNvSpPr txBox="1"/>
            <p:nvPr/>
          </p:nvSpPr>
          <p:spPr>
            <a:xfrm>
              <a:off x="3313113" y="4404148"/>
              <a:ext cx="1501773" cy="308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Dreadnought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883A8AE-BC19-419E-B584-4FE9BA299B8F}"/>
              </a:ext>
            </a:extLst>
          </p:cNvPr>
          <p:cNvSpPr txBox="1"/>
          <p:nvPr/>
        </p:nvSpPr>
        <p:spPr>
          <a:xfrm>
            <a:off x="5935593" y="1622121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CC6386-0D14-408B-8F7C-C4728865373E}"/>
              </a:ext>
            </a:extLst>
          </p:cNvPr>
          <p:cNvSpPr txBox="1"/>
          <p:nvPr/>
        </p:nvSpPr>
        <p:spPr>
          <a:xfrm>
            <a:off x="5958083" y="3189524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EA9FEA-9D7C-493F-8893-A5F138878F0C}"/>
              </a:ext>
            </a:extLst>
          </p:cNvPr>
          <p:cNvSpPr txBox="1"/>
          <p:nvPr/>
        </p:nvSpPr>
        <p:spPr>
          <a:xfrm>
            <a:off x="5958083" y="4859629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B0E4EF-6277-4877-A5CF-35F08CCCD0B5}"/>
              </a:ext>
            </a:extLst>
          </p:cNvPr>
          <p:cNvSpPr txBox="1"/>
          <p:nvPr/>
        </p:nvSpPr>
        <p:spPr>
          <a:xfrm>
            <a:off x="2629190" y="1622121"/>
            <a:ext cx="902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8 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34D557-A5DB-439F-80AD-49A8FF21CFBD}"/>
              </a:ext>
            </a:extLst>
          </p:cNvPr>
          <p:cNvSpPr txBox="1"/>
          <p:nvPr/>
        </p:nvSpPr>
        <p:spPr>
          <a:xfrm>
            <a:off x="2316604" y="3189523"/>
            <a:ext cx="1215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11 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D02EB60-F8F6-4390-BA92-5CE8847E7FF7}"/>
              </a:ext>
            </a:extLst>
          </p:cNvPr>
          <p:cNvSpPr txBox="1"/>
          <p:nvPr/>
        </p:nvSpPr>
        <p:spPr>
          <a:xfrm>
            <a:off x="2629189" y="4859629"/>
            <a:ext cx="902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5 x</a:t>
            </a:r>
          </a:p>
        </p:txBody>
      </p:sp>
    </p:spTree>
    <p:extLst>
      <p:ext uri="{BB962C8B-B14F-4D97-AF65-F5344CB8AC3E}">
        <p14:creationId xmlns:p14="http://schemas.microsoft.com/office/powerpoint/2010/main" val="15869927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0E24CF-F28F-4905-BFEB-B7FE40B9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Spawn Points</a:t>
            </a:r>
            <a:endParaRPr lang="en-US" dirty="0"/>
          </a:p>
        </p:txBody>
      </p:sp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03A61B8C-BC5C-4BE1-848E-EAF157C5B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7760899"/>
              </p:ext>
            </p:extLst>
          </p:nvPr>
        </p:nvGraphicFramePr>
        <p:xfrm>
          <a:off x="3097763" y="1009261"/>
          <a:ext cx="5926800" cy="592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5831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D8BA-E0A4-449C-ADF4-C7B1607B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Raider Shipyard: Overview</a:t>
            </a:r>
          </a:p>
        </p:txBody>
      </p:sp>
    </p:spTree>
    <p:extLst>
      <p:ext uri="{BB962C8B-B14F-4D97-AF65-F5344CB8AC3E}">
        <p14:creationId xmlns:p14="http://schemas.microsoft.com/office/powerpoint/2010/main" val="1651949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0E24CF-F28F-4905-BFEB-B7FE40B9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Spawn Points: Cost</a:t>
            </a:r>
            <a:endParaRPr lang="en-US" dirty="0"/>
          </a:p>
        </p:txBody>
      </p:sp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03A61B8C-BC5C-4BE1-848E-EAF157C5B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8130545"/>
              </p:ext>
            </p:extLst>
          </p:nvPr>
        </p:nvGraphicFramePr>
        <p:xfrm>
          <a:off x="3097763" y="1009261"/>
          <a:ext cx="5926800" cy="592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5030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0E24CF-F28F-4905-BFEB-B7FE40B9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Spawn Points: Tags</a:t>
            </a:r>
            <a:endParaRPr lang="en-US" dirty="0"/>
          </a:p>
        </p:txBody>
      </p:sp>
      <p:graphicFrame>
        <p:nvGraphicFramePr>
          <p:cNvPr id="37" name="Diagram 36">
            <a:extLst>
              <a:ext uri="{FF2B5EF4-FFF2-40B4-BE49-F238E27FC236}">
                <a16:creationId xmlns:a16="http://schemas.microsoft.com/office/drawing/2014/main" id="{03A61B8C-BC5C-4BE1-848E-EAF157C5B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410186"/>
              </p:ext>
            </p:extLst>
          </p:nvPr>
        </p:nvGraphicFramePr>
        <p:xfrm>
          <a:off x="3097763" y="1009261"/>
          <a:ext cx="5926800" cy="592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0267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957639-BE46-4016-9F74-BBEDE290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82600"/>
            <a:ext cx="7213600" cy="833437"/>
          </a:xfrm>
        </p:spPr>
        <p:txBody>
          <a:bodyPr/>
          <a:lstStyle/>
          <a:p>
            <a:r>
              <a:rPr lang="is-IS" dirty="0"/>
              <a:t>Spawn Points: Tags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55233-A343-4C34-A907-16D45C9F3A57}"/>
              </a:ext>
            </a:extLst>
          </p:cNvPr>
          <p:cNvSpPr/>
          <p:nvPr/>
        </p:nvSpPr>
        <p:spPr>
          <a:xfrm>
            <a:off x="670910" y="1675746"/>
            <a:ext cx="1451714" cy="124429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9443A2-A8A1-48D1-9AB4-67E53BB92993}"/>
              </a:ext>
            </a:extLst>
          </p:cNvPr>
          <p:cNvGrpSpPr/>
          <p:nvPr/>
        </p:nvGrpSpPr>
        <p:grpSpPr>
          <a:xfrm>
            <a:off x="670910" y="2526428"/>
            <a:ext cx="1451714" cy="298630"/>
            <a:chOff x="4716" y="1512322"/>
            <a:chExt cx="1846872" cy="37991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5B83096-E279-4C79-9C29-ADDECC6A1C6B}"/>
                </a:ext>
              </a:extLst>
            </p:cNvPr>
            <p:cNvSpPr/>
            <p:nvPr/>
          </p:nvSpPr>
          <p:spPr>
            <a:xfrm>
              <a:off x="4716" y="1512322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F056A31-5E6A-4004-9F54-3A84F2154CE5}"/>
                </a:ext>
              </a:extLst>
            </p:cNvPr>
            <p:cNvSpPr txBox="1"/>
            <p:nvPr/>
          </p:nvSpPr>
          <p:spPr>
            <a:xfrm>
              <a:off x="4716" y="1512322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i="0" kern="1200" dirty="0"/>
                <a:t>Cruor</a:t>
              </a:r>
              <a:endParaRPr lang="en-US" sz="1900" kern="1200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994C1AE-33CA-4CF8-896B-8E6B5B5D1F35}"/>
              </a:ext>
            </a:extLst>
          </p:cNvPr>
          <p:cNvSpPr/>
          <p:nvPr/>
        </p:nvSpPr>
        <p:spPr>
          <a:xfrm>
            <a:off x="2291318" y="1665352"/>
            <a:ext cx="1451714" cy="1244291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884511-E3CE-48FE-AA7F-FC448FDE8413}"/>
              </a:ext>
            </a:extLst>
          </p:cNvPr>
          <p:cNvGrpSpPr/>
          <p:nvPr/>
        </p:nvGrpSpPr>
        <p:grpSpPr>
          <a:xfrm>
            <a:off x="2291318" y="2526428"/>
            <a:ext cx="1451714" cy="298630"/>
            <a:chOff x="2039963" y="1512322"/>
            <a:chExt cx="1846872" cy="37991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8E5103-2CB1-490F-843C-831476AC3C2F}"/>
                </a:ext>
              </a:extLst>
            </p:cNvPr>
            <p:cNvSpPr/>
            <p:nvPr/>
          </p:nvSpPr>
          <p:spPr>
            <a:xfrm>
              <a:off x="2039963" y="1512322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B2316D5-43DD-4ED6-A031-6590313EAA3D}"/>
                </a:ext>
              </a:extLst>
            </p:cNvPr>
            <p:cNvSpPr txBox="1"/>
            <p:nvPr/>
          </p:nvSpPr>
          <p:spPr>
            <a:xfrm>
              <a:off x="2039963" y="1512322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s-IS" sz="1900" dirty="0"/>
                <a:t>Arbitrator</a:t>
              </a:r>
              <a:endParaRPr lang="en-US" sz="1900" kern="120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9C95797-01D7-451B-9713-07FF4E106182}"/>
              </a:ext>
            </a:extLst>
          </p:cNvPr>
          <p:cNvSpPr/>
          <p:nvPr/>
        </p:nvSpPr>
        <p:spPr>
          <a:xfrm>
            <a:off x="3911726" y="1665353"/>
            <a:ext cx="1451714" cy="1244291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42F19D-5473-4C63-83DC-2BD00F11772C}"/>
              </a:ext>
            </a:extLst>
          </p:cNvPr>
          <p:cNvGrpSpPr/>
          <p:nvPr/>
        </p:nvGrpSpPr>
        <p:grpSpPr>
          <a:xfrm>
            <a:off x="3911726" y="2516035"/>
            <a:ext cx="1451714" cy="298630"/>
            <a:chOff x="4075211" y="1512322"/>
            <a:chExt cx="1846872" cy="37991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1F53512-6A6A-49A5-AC94-B36991ACF917}"/>
                </a:ext>
              </a:extLst>
            </p:cNvPr>
            <p:cNvSpPr/>
            <p:nvPr/>
          </p:nvSpPr>
          <p:spPr>
            <a:xfrm>
              <a:off x="4075211" y="1512322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58E5609-7A6E-4C8C-B756-5D5B1AC4961E}"/>
                </a:ext>
              </a:extLst>
            </p:cNvPr>
            <p:cNvSpPr txBox="1"/>
            <p:nvPr/>
          </p:nvSpPr>
          <p:spPr>
            <a:xfrm>
              <a:off x="4075211" y="1512322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Omen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E67F450-5CF9-46E4-8D1C-C00932119A2D}"/>
              </a:ext>
            </a:extLst>
          </p:cNvPr>
          <p:cNvSpPr/>
          <p:nvPr/>
        </p:nvSpPr>
        <p:spPr>
          <a:xfrm>
            <a:off x="670910" y="3082629"/>
            <a:ext cx="1451714" cy="1244291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E4FDF3-141A-467E-970F-1666D4880BDA}"/>
              </a:ext>
            </a:extLst>
          </p:cNvPr>
          <p:cNvGrpSpPr/>
          <p:nvPr/>
        </p:nvGrpSpPr>
        <p:grpSpPr>
          <a:xfrm>
            <a:off x="670910" y="3933311"/>
            <a:ext cx="1451714" cy="298630"/>
            <a:chOff x="4716" y="3279997"/>
            <a:chExt cx="1846872" cy="37991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1EFABFA-956A-439D-B3B7-AA5E4FE838EB}"/>
                </a:ext>
              </a:extLst>
            </p:cNvPr>
            <p:cNvSpPr/>
            <p:nvPr/>
          </p:nvSpPr>
          <p:spPr>
            <a:xfrm>
              <a:off x="4716" y="3279997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6E73E4-C86E-4056-AD21-625D6E7CE0F8}"/>
                </a:ext>
              </a:extLst>
            </p:cNvPr>
            <p:cNvSpPr txBox="1"/>
            <p:nvPr/>
          </p:nvSpPr>
          <p:spPr>
            <a:xfrm>
              <a:off x="4716" y="3279997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s-IS" sz="1900" kern="1200" dirty="0"/>
                <a:t>Ashimmu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D5600B6-FED1-482B-8CDE-D7758CD411DB}"/>
              </a:ext>
            </a:extLst>
          </p:cNvPr>
          <p:cNvSpPr/>
          <p:nvPr/>
        </p:nvSpPr>
        <p:spPr>
          <a:xfrm>
            <a:off x="2291318" y="3082629"/>
            <a:ext cx="1451714" cy="1244291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7B44D4-C08A-4F2C-A365-8407F0618024}"/>
              </a:ext>
            </a:extLst>
          </p:cNvPr>
          <p:cNvGrpSpPr/>
          <p:nvPr/>
        </p:nvGrpSpPr>
        <p:grpSpPr>
          <a:xfrm>
            <a:off x="2291318" y="3933311"/>
            <a:ext cx="1451714" cy="298630"/>
            <a:chOff x="2039963" y="3279997"/>
            <a:chExt cx="1846872" cy="37991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46B3E83-FDBB-466A-AED8-16DB01B93853}"/>
                </a:ext>
              </a:extLst>
            </p:cNvPr>
            <p:cNvSpPr/>
            <p:nvPr/>
          </p:nvSpPr>
          <p:spPr>
            <a:xfrm>
              <a:off x="2039963" y="3279997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3698CE-1F71-4871-9996-FB7620431EB4}"/>
                </a:ext>
              </a:extLst>
            </p:cNvPr>
            <p:cNvSpPr txBox="1"/>
            <p:nvPr/>
          </p:nvSpPr>
          <p:spPr>
            <a:xfrm>
              <a:off x="2039963" y="3279997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Augoror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D4EE524-62E2-4CA5-93FE-8352DCC663DE}"/>
              </a:ext>
            </a:extLst>
          </p:cNvPr>
          <p:cNvSpPr/>
          <p:nvPr/>
        </p:nvSpPr>
        <p:spPr>
          <a:xfrm>
            <a:off x="8432800" y="3071003"/>
            <a:ext cx="1451714" cy="1244291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32DFEF-EC50-450D-AA9B-15DB97F2E09C}"/>
              </a:ext>
            </a:extLst>
          </p:cNvPr>
          <p:cNvGrpSpPr/>
          <p:nvPr/>
        </p:nvGrpSpPr>
        <p:grpSpPr>
          <a:xfrm>
            <a:off x="8432800" y="3921685"/>
            <a:ext cx="1451714" cy="298630"/>
            <a:chOff x="4075211" y="3279997"/>
            <a:chExt cx="1846872" cy="37991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AC748B4-9F63-472A-A7B9-BAFAE2862CCD}"/>
                </a:ext>
              </a:extLst>
            </p:cNvPr>
            <p:cNvSpPr/>
            <p:nvPr/>
          </p:nvSpPr>
          <p:spPr>
            <a:xfrm>
              <a:off x="4075211" y="3279997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BA0655-CBDB-4B28-AFEE-510494CAC4E6}"/>
                </a:ext>
              </a:extLst>
            </p:cNvPr>
            <p:cNvSpPr txBox="1"/>
            <p:nvPr/>
          </p:nvSpPr>
          <p:spPr>
            <a:xfrm>
              <a:off x="4075211" y="3279997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Apocalypse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C6D1FF7-6DB5-4B51-898C-8FD56276B80A}"/>
              </a:ext>
            </a:extLst>
          </p:cNvPr>
          <p:cNvSpPr/>
          <p:nvPr/>
        </p:nvSpPr>
        <p:spPr>
          <a:xfrm>
            <a:off x="8432800" y="1665352"/>
            <a:ext cx="1451714" cy="1244291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BED132-0445-48E4-9B34-325605A7DEE6}"/>
              </a:ext>
            </a:extLst>
          </p:cNvPr>
          <p:cNvGrpSpPr/>
          <p:nvPr/>
        </p:nvGrpSpPr>
        <p:grpSpPr>
          <a:xfrm>
            <a:off x="8432800" y="2516033"/>
            <a:ext cx="1451714" cy="298630"/>
            <a:chOff x="1022340" y="5047672"/>
            <a:chExt cx="1846872" cy="37991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149DBCC-6446-4E33-B6A2-952272C41225}"/>
                </a:ext>
              </a:extLst>
            </p:cNvPr>
            <p:cNvSpPr/>
            <p:nvPr/>
          </p:nvSpPr>
          <p:spPr>
            <a:xfrm>
              <a:off x="1022340" y="5047672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AD871A-1725-4728-88EF-4F64C8C49850}"/>
                </a:ext>
              </a:extLst>
            </p:cNvPr>
            <p:cNvSpPr txBox="1"/>
            <p:nvPr/>
          </p:nvSpPr>
          <p:spPr>
            <a:xfrm>
              <a:off x="1022340" y="5047672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i="0" kern="1200" dirty="0"/>
                <a:t>Bhaalgorn</a:t>
              </a:r>
              <a:endParaRPr lang="en-US" sz="1900" kern="1200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FFFA98B-FD8F-4DF3-8F16-ABB72C038B89}"/>
              </a:ext>
            </a:extLst>
          </p:cNvPr>
          <p:cNvSpPr/>
          <p:nvPr/>
        </p:nvSpPr>
        <p:spPr>
          <a:xfrm>
            <a:off x="4551855" y="4795340"/>
            <a:ext cx="1451714" cy="1244291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E7C6AB-FA76-42C3-AD37-918A67869C8A}"/>
              </a:ext>
            </a:extLst>
          </p:cNvPr>
          <p:cNvGrpSpPr/>
          <p:nvPr/>
        </p:nvGrpSpPr>
        <p:grpSpPr>
          <a:xfrm>
            <a:off x="4551855" y="5646021"/>
            <a:ext cx="1451714" cy="298630"/>
            <a:chOff x="3057587" y="5047672"/>
            <a:chExt cx="1846872" cy="37991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7173200-5921-442B-A0A2-EDAC5128A45B}"/>
                </a:ext>
              </a:extLst>
            </p:cNvPr>
            <p:cNvSpPr/>
            <p:nvPr/>
          </p:nvSpPr>
          <p:spPr>
            <a:xfrm>
              <a:off x="3057587" y="5047672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79E110-6F3C-4CA5-828A-7493F6538963}"/>
                </a:ext>
              </a:extLst>
            </p:cNvPr>
            <p:cNvSpPr txBox="1"/>
            <p:nvPr/>
          </p:nvSpPr>
          <p:spPr>
            <a:xfrm>
              <a:off x="3057587" y="5047672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i="0" kern="1200" dirty="0"/>
                <a:t>Chemosh</a:t>
              </a:r>
              <a:endParaRPr lang="en-US" sz="1900" kern="1200" dirty="0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4BCD42CD-2397-4301-AD21-1AB5DA18073D}"/>
              </a:ext>
            </a:extLst>
          </p:cNvPr>
          <p:cNvSpPr/>
          <p:nvPr/>
        </p:nvSpPr>
        <p:spPr>
          <a:xfrm>
            <a:off x="10053208" y="1649373"/>
            <a:ext cx="1451714" cy="1244291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C6513A5-0296-4A27-911B-C70720193626}"/>
              </a:ext>
            </a:extLst>
          </p:cNvPr>
          <p:cNvGrpSpPr/>
          <p:nvPr/>
        </p:nvGrpSpPr>
        <p:grpSpPr>
          <a:xfrm>
            <a:off x="10053208" y="2500055"/>
            <a:ext cx="1451714" cy="298630"/>
            <a:chOff x="2039963" y="1512322"/>
            <a:chExt cx="1846872" cy="37991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7CDB45-678D-4EAA-A28F-9EAB5A0C1307}"/>
                </a:ext>
              </a:extLst>
            </p:cNvPr>
            <p:cNvSpPr/>
            <p:nvPr/>
          </p:nvSpPr>
          <p:spPr>
            <a:xfrm>
              <a:off x="2039963" y="1512322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216A40D-0870-4508-A452-B453B1C590E5}"/>
                </a:ext>
              </a:extLst>
            </p:cNvPr>
            <p:cNvSpPr txBox="1"/>
            <p:nvPr/>
          </p:nvSpPr>
          <p:spPr>
            <a:xfrm>
              <a:off x="2039963" y="1512322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s-IS" sz="1900" dirty="0"/>
                <a:t>Arbitrator</a:t>
              </a:r>
              <a:endParaRPr lang="en-US" sz="1900" kern="1200" dirty="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B41E523-C74C-4E8C-B6BC-BEE97612B887}"/>
              </a:ext>
            </a:extLst>
          </p:cNvPr>
          <p:cNvSpPr/>
          <p:nvPr/>
        </p:nvSpPr>
        <p:spPr>
          <a:xfrm>
            <a:off x="10053208" y="3062296"/>
            <a:ext cx="1451714" cy="1244291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9376F4E-1C14-464A-A3F0-E41BA0B8110C}"/>
              </a:ext>
            </a:extLst>
          </p:cNvPr>
          <p:cNvGrpSpPr/>
          <p:nvPr/>
        </p:nvGrpSpPr>
        <p:grpSpPr>
          <a:xfrm>
            <a:off x="10053208" y="3912978"/>
            <a:ext cx="1451714" cy="298630"/>
            <a:chOff x="2039963" y="3279997"/>
            <a:chExt cx="1846872" cy="37991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6BDA0A5-B8B0-40CF-AB1C-3DC87043D638}"/>
                </a:ext>
              </a:extLst>
            </p:cNvPr>
            <p:cNvSpPr/>
            <p:nvPr/>
          </p:nvSpPr>
          <p:spPr>
            <a:xfrm>
              <a:off x="2039963" y="3279997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A72841B-54B2-4912-9324-BEBA16A9D58C}"/>
                </a:ext>
              </a:extLst>
            </p:cNvPr>
            <p:cNvSpPr txBox="1"/>
            <p:nvPr/>
          </p:nvSpPr>
          <p:spPr>
            <a:xfrm>
              <a:off x="2039963" y="3279997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/>
                <a:t>Augoror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71E49685-B2A7-45FF-94AF-F5A2C642D441}"/>
              </a:ext>
            </a:extLst>
          </p:cNvPr>
          <p:cNvSpPr/>
          <p:nvPr/>
        </p:nvSpPr>
        <p:spPr>
          <a:xfrm>
            <a:off x="6172263" y="4795340"/>
            <a:ext cx="1451714" cy="1244291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F066FE-0F0F-4389-A4DF-8ECBDF10DBA2}"/>
              </a:ext>
            </a:extLst>
          </p:cNvPr>
          <p:cNvGrpSpPr/>
          <p:nvPr/>
        </p:nvGrpSpPr>
        <p:grpSpPr>
          <a:xfrm>
            <a:off x="6172263" y="5646021"/>
            <a:ext cx="1451714" cy="298630"/>
            <a:chOff x="3057587" y="5047672"/>
            <a:chExt cx="1846872" cy="379917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A92BC9C-F253-4222-AC3E-749170E4EB94}"/>
                </a:ext>
              </a:extLst>
            </p:cNvPr>
            <p:cNvSpPr/>
            <p:nvPr/>
          </p:nvSpPr>
          <p:spPr>
            <a:xfrm>
              <a:off x="3057587" y="5047672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7FB0867-17E2-44DD-8B15-831C435C8766}"/>
                </a:ext>
              </a:extLst>
            </p:cNvPr>
            <p:cNvSpPr txBox="1"/>
            <p:nvPr/>
          </p:nvSpPr>
          <p:spPr>
            <a:xfrm>
              <a:off x="3057587" y="5047672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i="0" kern="1200" dirty="0"/>
                <a:t>Chemosh</a:t>
              </a:r>
              <a:endParaRPr lang="en-US" sz="1900" kern="1200" dirty="0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77D1BF3-29DB-41C5-A0AA-3033BA51BE81}"/>
              </a:ext>
            </a:extLst>
          </p:cNvPr>
          <p:cNvSpPr txBox="1"/>
          <p:nvPr/>
        </p:nvSpPr>
        <p:spPr>
          <a:xfrm>
            <a:off x="4959626" y="4212578"/>
            <a:ext cx="2256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Capital Fleet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A9672CE-EC06-420E-AD08-B97710F41E98}"/>
              </a:ext>
            </a:extLst>
          </p:cNvPr>
          <p:cNvSpPr txBox="1"/>
          <p:nvPr/>
        </p:nvSpPr>
        <p:spPr>
          <a:xfrm>
            <a:off x="943183" y="4326920"/>
            <a:ext cx="3130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 Range Fleet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96BABB4-E0AE-4949-B40F-1F99CC8B5885}"/>
              </a:ext>
            </a:extLst>
          </p:cNvPr>
          <p:cNvSpPr txBox="1"/>
          <p:nvPr/>
        </p:nvSpPr>
        <p:spPr>
          <a:xfrm>
            <a:off x="8432800" y="4315294"/>
            <a:ext cx="3027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Long Range Fleet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7ED5C15-72BF-4DBB-863E-C04A6F6EBBA5}"/>
              </a:ext>
            </a:extLst>
          </p:cNvPr>
          <p:cNvSpPr/>
          <p:nvPr/>
        </p:nvSpPr>
        <p:spPr>
          <a:xfrm>
            <a:off x="6812392" y="1677576"/>
            <a:ext cx="1451714" cy="124429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297B4C6-73AC-45FE-97E3-4733C383169B}"/>
              </a:ext>
            </a:extLst>
          </p:cNvPr>
          <p:cNvGrpSpPr/>
          <p:nvPr/>
        </p:nvGrpSpPr>
        <p:grpSpPr>
          <a:xfrm>
            <a:off x="6812392" y="2528258"/>
            <a:ext cx="1451714" cy="298630"/>
            <a:chOff x="4716" y="1512322"/>
            <a:chExt cx="1846872" cy="37991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73B3124-A857-4969-8CAB-1B67807F8820}"/>
                </a:ext>
              </a:extLst>
            </p:cNvPr>
            <p:cNvSpPr/>
            <p:nvPr/>
          </p:nvSpPr>
          <p:spPr>
            <a:xfrm>
              <a:off x="4716" y="1512322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448AED4-DDDB-4AE9-BB3B-64FD9C8A8CF3}"/>
                </a:ext>
              </a:extLst>
            </p:cNvPr>
            <p:cNvSpPr txBox="1"/>
            <p:nvPr/>
          </p:nvSpPr>
          <p:spPr>
            <a:xfrm>
              <a:off x="4716" y="1512322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i="0" kern="1200" dirty="0"/>
                <a:t>Cruor</a:t>
              </a:r>
              <a:endParaRPr lang="en-US" sz="1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305974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957639-BE46-4016-9F74-BBEDE290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82600"/>
            <a:ext cx="7213600" cy="833437"/>
          </a:xfrm>
        </p:spPr>
        <p:txBody>
          <a:bodyPr/>
          <a:lstStyle/>
          <a:p>
            <a:r>
              <a:rPr lang="is-IS" dirty="0"/>
              <a:t>Spawn Points: Weights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55233-A343-4C34-A907-16D45C9F3A57}"/>
              </a:ext>
            </a:extLst>
          </p:cNvPr>
          <p:cNvSpPr/>
          <p:nvPr/>
        </p:nvSpPr>
        <p:spPr>
          <a:xfrm>
            <a:off x="670910" y="1675746"/>
            <a:ext cx="1451714" cy="124429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9443A2-A8A1-48D1-9AB4-67E53BB92993}"/>
              </a:ext>
            </a:extLst>
          </p:cNvPr>
          <p:cNvGrpSpPr/>
          <p:nvPr/>
        </p:nvGrpSpPr>
        <p:grpSpPr>
          <a:xfrm>
            <a:off x="670910" y="2526428"/>
            <a:ext cx="1451714" cy="298630"/>
            <a:chOff x="4716" y="1512322"/>
            <a:chExt cx="1846872" cy="37991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5B83096-E279-4C79-9C29-ADDECC6A1C6B}"/>
                </a:ext>
              </a:extLst>
            </p:cNvPr>
            <p:cNvSpPr/>
            <p:nvPr/>
          </p:nvSpPr>
          <p:spPr>
            <a:xfrm>
              <a:off x="4716" y="1512322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F056A31-5E6A-4004-9F54-3A84F2154CE5}"/>
                </a:ext>
              </a:extLst>
            </p:cNvPr>
            <p:cNvSpPr txBox="1"/>
            <p:nvPr/>
          </p:nvSpPr>
          <p:spPr>
            <a:xfrm>
              <a:off x="4716" y="1512322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i="0" kern="1200" dirty="0"/>
                <a:t>10</a:t>
              </a:r>
              <a:endParaRPr lang="en-US" sz="1900" kern="1200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994C1AE-33CA-4CF8-896B-8E6B5B5D1F35}"/>
              </a:ext>
            </a:extLst>
          </p:cNvPr>
          <p:cNvSpPr/>
          <p:nvPr/>
        </p:nvSpPr>
        <p:spPr>
          <a:xfrm>
            <a:off x="2291318" y="1665352"/>
            <a:ext cx="1451714" cy="1244291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884511-E3CE-48FE-AA7F-FC448FDE8413}"/>
              </a:ext>
            </a:extLst>
          </p:cNvPr>
          <p:cNvGrpSpPr/>
          <p:nvPr/>
        </p:nvGrpSpPr>
        <p:grpSpPr>
          <a:xfrm>
            <a:off x="2291318" y="2526428"/>
            <a:ext cx="1451714" cy="298630"/>
            <a:chOff x="2039963" y="1512322"/>
            <a:chExt cx="1846872" cy="37991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8E5103-2CB1-490F-843C-831476AC3C2F}"/>
                </a:ext>
              </a:extLst>
            </p:cNvPr>
            <p:cNvSpPr/>
            <p:nvPr/>
          </p:nvSpPr>
          <p:spPr>
            <a:xfrm>
              <a:off x="2039963" y="1512322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B2316D5-43DD-4ED6-A031-6590313EAA3D}"/>
                </a:ext>
              </a:extLst>
            </p:cNvPr>
            <p:cNvSpPr txBox="1"/>
            <p:nvPr/>
          </p:nvSpPr>
          <p:spPr>
            <a:xfrm>
              <a:off x="2039963" y="1512322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s-IS" sz="1900" kern="1200" dirty="0"/>
                <a:t>10</a:t>
              </a:r>
              <a:endParaRPr lang="en-US" sz="1900" kern="120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9C95797-01D7-451B-9713-07FF4E106182}"/>
              </a:ext>
            </a:extLst>
          </p:cNvPr>
          <p:cNvSpPr/>
          <p:nvPr/>
        </p:nvSpPr>
        <p:spPr>
          <a:xfrm>
            <a:off x="3911726" y="1665353"/>
            <a:ext cx="1451714" cy="1244291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42F19D-5473-4C63-83DC-2BD00F11772C}"/>
              </a:ext>
            </a:extLst>
          </p:cNvPr>
          <p:cNvGrpSpPr/>
          <p:nvPr/>
        </p:nvGrpSpPr>
        <p:grpSpPr>
          <a:xfrm>
            <a:off x="3911726" y="2516035"/>
            <a:ext cx="1451714" cy="298630"/>
            <a:chOff x="4075211" y="1512322"/>
            <a:chExt cx="1846872" cy="37991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1F53512-6A6A-49A5-AC94-B36991ACF917}"/>
                </a:ext>
              </a:extLst>
            </p:cNvPr>
            <p:cNvSpPr/>
            <p:nvPr/>
          </p:nvSpPr>
          <p:spPr>
            <a:xfrm>
              <a:off x="4075211" y="1512322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58E5609-7A6E-4C8C-B756-5D5B1AC4961E}"/>
                </a:ext>
              </a:extLst>
            </p:cNvPr>
            <p:cNvSpPr txBox="1"/>
            <p:nvPr/>
          </p:nvSpPr>
          <p:spPr>
            <a:xfrm>
              <a:off x="4075211" y="1512322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50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E67F450-5CF9-46E4-8D1C-C00932119A2D}"/>
              </a:ext>
            </a:extLst>
          </p:cNvPr>
          <p:cNvSpPr/>
          <p:nvPr/>
        </p:nvSpPr>
        <p:spPr>
          <a:xfrm>
            <a:off x="670910" y="3082629"/>
            <a:ext cx="1451714" cy="1244291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E4FDF3-141A-467E-970F-1666D4880BDA}"/>
              </a:ext>
            </a:extLst>
          </p:cNvPr>
          <p:cNvGrpSpPr/>
          <p:nvPr/>
        </p:nvGrpSpPr>
        <p:grpSpPr>
          <a:xfrm>
            <a:off x="670910" y="3933311"/>
            <a:ext cx="1451714" cy="298630"/>
            <a:chOff x="4716" y="3279997"/>
            <a:chExt cx="1846872" cy="37991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1EFABFA-956A-439D-B3B7-AA5E4FE838EB}"/>
                </a:ext>
              </a:extLst>
            </p:cNvPr>
            <p:cNvSpPr/>
            <p:nvPr/>
          </p:nvSpPr>
          <p:spPr>
            <a:xfrm>
              <a:off x="4716" y="3279997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6E73E4-C86E-4056-AD21-625D6E7CE0F8}"/>
                </a:ext>
              </a:extLst>
            </p:cNvPr>
            <p:cNvSpPr txBox="1"/>
            <p:nvPr/>
          </p:nvSpPr>
          <p:spPr>
            <a:xfrm>
              <a:off x="4716" y="3279997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s-IS" sz="1900" kern="1200" dirty="0"/>
                <a:t>10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D5600B6-FED1-482B-8CDE-D7758CD411DB}"/>
              </a:ext>
            </a:extLst>
          </p:cNvPr>
          <p:cNvSpPr/>
          <p:nvPr/>
        </p:nvSpPr>
        <p:spPr>
          <a:xfrm>
            <a:off x="2291318" y="3082629"/>
            <a:ext cx="1451714" cy="1244291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7B44D4-C08A-4F2C-A365-8407F0618024}"/>
              </a:ext>
            </a:extLst>
          </p:cNvPr>
          <p:cNvGrpSpPr/>
          <p:nvPr/>
        </p:nvGrpSpPr>
        <p:grpSpPr>
          <a:xfrm>
            <a:off x="2291318" y="3933311"/>
            <a:ext cx="1451714" cy="298630"/>
            <a:chOff x="2039963" y="3279997"/>
            <a:chExt cx="1846872" cy="37991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46B3E83-FDBB-466A-AED8-16DB01B93853}"/>
                </a:ext>
              </a:extLst>
            </p:cNvPr>
            <p:cNvSpPr/>
            <p:nvPr/>
          </p:nvSpPr>
          <p:spPr>
            <a:xfrm>
              <a:off x="2039963" y="3279997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3698CE-1F71-4871-9996-FB7620431EB4}"/>
                </a:ext>
              </a:extLst>
            </p:cNvPr>
            <p:cNvSpPr txBox="1"/>
            <p:nvPr/>
          </p:nvSpPr>
          <p:spPr>
            <a:xfrm>
              <a:off x="2039963" y="3279997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25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D4EE524-62E2-4CA5-93FE-8352DCC663DE}"/>
              </a:ext>
            </a:extLst>
          </p:cNvPr>
          <p:cNvSpPr/>
          <p:nvPr/>
        </p:nvSpPr>
        <p:spPr>
          <a:xfrm>
            <a:off x="8432800" y="3071003"/>
            <a:ext cx="1451714" cy="1244291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32DFEF-EC50-450D-AA9B-15DB97F2E09C}"/>
              </a:ext>
            </a:extLst>
          </p:cNvPr>
          <p:cNvGrpSpPr/>
          <p:nvPr/>
        </p:nvGrpSpPr>
        <p:grpSpPr>
          <a:xfrm>
            <a:off x="8432800" y="3921685"/>
            <a:ext cx="1451714" cy="298630"/>
            <a:chOff x="4075211" y="3279997"/>
            <a:chExt cx="1846872" cy="37991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AC748B4-9F63-472A-A7B9-BAFAE2862CCD}"/>
                </a:ext>
              </a:extLst>
            </p:cNvPr>
            <p:cNvSpPr/>
            <p:nvPr/>
          </p:nvSpPr>
          <p:spPr>
            <a:xfrm>
              <a:off x="4075211" y="3279997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BA0655-CBDB-4B28-AFEE-510494CAC4E6}"/>
                </a:ext>
              </a:extLst>
            </p:cNvPr>
            <p:cNvSpPr txBox="1"/>
            <p:nvPr/>
          </p:nvSpPr>
          <p:spPr>
            <a:xfrm>
              <a:off x="4075211" y="3279997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kern="1200" dirty="0"/>
                <a:t>20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C6D1FF7-6DB5-4B51-898C-8FD56276B80A}"/>
              </a:ext>
            </a:extLst>
          </p:cNvPr>
          <p:cNvSpPr/>
          <p:nvPr/>
        </p:nvSpPr>
        <p:spPr>
          <a:xfrm>
            <a:off x="8432800" y="1665352"/>
            <a:ext cx="1451714" cy="1244291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BED132-0445-48E4-9B34-325605A7DEE6}"/>
              </a:ext>
            </a:extLst>
          </p:cNvPr>
          <p:cNvGrpSpPr/>
          <p:nvPr/>
        </p:nvGrpSpPr>
        <p:grpSpPr>
          <a:xfrm>
            <a:off x="8432800" y="2516033"/>
            <a:ext cx="1451714" cy="298630"/>
            <a:chOff x="1022340" y="5047672"/>
            <a:chExt cx="1846872" cy="37991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149DBCC-6446-4E33-B6A2-952272C41225}"/>
                </a:ext>
              </a:extLst>
            </p:cNvPr>
            <p:cNvSpPr/>
            <p:nvPr/>
          </p:nvSpPr>
          <p:spPr>
            <a:xfrm>
              <a:off x="1022340" y="5047672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AD871A-1725-4728-88EF-4F64C8C49850}"/>
                </a:ext>
              </a:extLst>
            </p:cNvPr>
            <p:cNvSpPr txBox="1"/>
            <p:nvPr/>
          </p:nvSpPr>
          <p:spPr>
            <a:xfrm>
              <a:off x="1022340" y="5047672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i="0" kern="1200" dirty="0"/>
                <a:t>50</a:t>
              </a:r>
              <a:endParaRPr lang="en-US" sz="1900" kern="1200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FFFA98B-FD8F-4DF3-8F16-ABB72C038B89}"/>
              </a:ext>
            </a:extLst>
          </p:cNvPr>
          <p:cNvSpPr/>
          <p:nvPr/>
        </p:nvSpPr>
        <p:spPr>
          <a:xfrm>
            <a:off x="4551855" y="4795340"/>
            <a:ext cx="1451714" cy="1244291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E7C6AB-FA76-42C3-AD37-918A67869C8A}"/>
              </a:ext>
            </a:extLst>
          </p:cNvPr>
          <p:cNvGrpSpPr/>
          <p:nvPr/>
        </p:nvGrpSpPr>
        <p:grpSpPr>
          <a:xfrm>
            <a:off x="4551855" y="5646021"/>
            <a:ext cx="1451714" cy="298630"/>
            <a:chOff x="3057587" y="5047672"/>
            <a:chExt cx="1846872" cy="37991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7173200-5921-442B-A0A2-EDAC5128A45B}"/>
                </a:ext>
              </a:extLst>
            </p:cNvPr>
            <p:cNvSpPr/>
            <p:nvPr/>
          </p:nvSpPr>
          <p:spPr>
            <a:xfrm>
              <a:off x="3057587" y="5047672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79E110-6F3C-4CA5-828A-7493F6538963}"/>
                </a:ext>
              </a:extLst>
            </p:cNvPr>
            <p:cNvSpPr txBox="1"/>
            <p:nvPr/>
          </p:nvSpPr>
          <p:spPr>
            <a:xfrm>
              <a:off x="3057587" y="5047672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i="0" kern="1200" dirty="0"/>
                <a:t>40</a:t>
              </a:r>
              <a:endParaRPr lang="en-US" sz="1900" kern="1200" dirty="0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4BCD42CD-2397-4301-AD21-1AB5DA18073D}"/>
              </a:ext>
            </a:extLst>
          </p:cNvPr>
          <p:cNvSpPr/>
          <p:nvPr/>
        </p:nvSpPr>
        <p:spPr>
          <a:xfrm>
            <a:off x="10053208" y="1649373"/>
            <a:ext cx="1451714" cy="1244291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C6513A5-0296-4A27-911B-C70720193626}"/>
              </a:ext>
            </a:extLst>
          </p:cNvPr>
          <p:cNvGrpSpPr/>
          <p:nvPr/>
        </p:nvGrpSpPr>
        <p:grpSpPr>
          <a:xfrm>
            <a:off x="10053208" y="2500055"/>
            <a:ext cx="1451714" cy="298630"/>
            <a:chOff x="2039963" y="1512322"/>
            <a:chExt cx="1846872" cy="379917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7CDB45-678D-4EAA-A28F-9EAB5A0C1307}"/>
                </a:ext>
              </a:extLst>
            </p:cNvPr>
            <p:cNvSpPr/>
            <p:nvPr/>
          </p:nvSpPr>
          <p:spPr>
            <a:xfrm>
              <a:off x="2039963" y="1512322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216A40D-0870-4508-A452-B453B1C590E5}"/>
                </a:ext>
              </a:extLst>
            </p:cNvPr>
            <p:cNvSpPr txBox="1"/>
            <p:nvPr/>
          </p:nvSpPr>
          <p:spPr>
            <a:xfrm>
              <a:off x="2039963" y="1512322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s-IS" sz="1900" dirty="0"/>
                <a:t>10</a:t>
              </a:r>
              <a:endParaRPr lang="en-US" sz="1900" kern="1200" dirty="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B41E523-C74C-4E8C-B6BC-BEE97612B887}"/>
              </a:ext>
            </a:extLst>
          </p:cNvPr>
          <p:cNvSpPr/>
          <p:nvPr/>
        </p:nvSpPr>
        <p:spPr>
          <a:xfrm>
            <a:off x="10053208" y="3062296"/>
            <a:ext cx="1451714" cy="1244291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9376F4E-1C14-464A-A3F0-E41BA0B8110C}"/>
              </a:ext>
            </a:extLst>
          </p:cNvPr>
          <p:cNvGrpSpPr/>
          <p:nvPr/>
        </p:nvGrpSpPr>
        <p:grpSpPr>
          <a:xfrm>
            <a:off x="10053208" y="3912978"/>
            <a:ext cx="1451714" cy="298630"/>
            <a:chOff x="2039963" y="3279997"/>
            <a:chExt cx="1846872" cy="37991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6BDA0A5-B8B0-40CF-AB1C-3DC87043D638}"/>
                </a:ext>
              </a:extLst>
            </p:cNvPr>
            <p:cNvSpPr/>
            <p:nvPr/>
          </p:nvSpPr>
          <p:spPr>
            <a:xfrm>
              <a:off x="2039963" y="3279997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A72841B-54B2-4912-9324-BEBA16A9D58C}"/>
                </a:ext>
              </a:extLst>
            </p:cNvPr>
            <p:cNvSpPr txBox="1"/>
            <p:nvPr/>
          </p:nvSpPr>
          <p:spPr>
            <a:xfrm>
              <a:off x="2039963" y="3279997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/>
                <a:t>20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71E49685-B2A7-45FF-94AF-F5A2C642D441}"/>
              </a:ext>
            </a:extLst>
          </p:cNvPr>
          <p:cNvSpPr/>
          <p:nvPr/>
        </p:nvSpPr>
        <p:spPr>
          <a:xfrm>
            <a:off x="6172263" y="4795340"/>
            <a:ext cx="1451714" cy="1244291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F066FE-0F0F-4389-A4DF-8ECBDF10DBA2}"/>
              </a:ext>
            </a:extLst>
          </p:cNvPr>
          <p:cNvGrpSpPr/>
          <p:nvPr/>
        </p:nvGrpSpPr>
        <p:grpSpPr>
          <a:xfrm>
            <a:off x="6172263" y="5646021"/>
            <a:ext cx="1451714" cy="298630"/>
            <a:chOff x="3057587" y="5047672"/>
            <a:chExt cx="1846872" cy="379917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A92BC9C-F253-4222-AC3E-749170E4EB94}"/>
                </a:ext>
              </a:extLst>
            </p:cNvPr>
            <p:cNvSpPr/>
            <p:nvPr/>
          </p:nvSpPr>
          <p:spPr>
            <a:xfrm>
              <a:off x="3057587" y="5047672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7FB0867-17E2-44DD-8B15-831C435C8766}"/>
                </a:ext>
              </a:extLst>
            </p:cNvPr>
            <p:cNvSpPr txBox="1"/>
            <p:nvPr/>
          </p:nvSpPr>
          <p:spPr>
            <a:xfrm>
              <a:off x="3057587" y="5047672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i="0" kern="1200" dirty="0"/>
                <a:t>60</a:t>
              </a:r>
              <a:endParaRPr lang="en-US" sz="1900" kern="1200" dirty="0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77D1BF3-29DB-41C5-A0AA-3033BA51BE81}"/>
              </a:ext>
            </a:extLst>
          </p:cNvPr>
          <p:cNvSpPr txBox="1"/>
          <p:nvPr/>
        </p:nvSpPr>
        <p:spPr>
          <a:xfrm>
            <a:off x="4959626" y="4212578"/>
            <a:ext cx="2256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Capital Fleet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A9672CE-EC06-420E-AD08-B97710F41E98}"/>
              </a:ext>
            </a:extLst>
          </p:cNvPr>
          <p:cNvSpPr txBox="1"/>
          <p:nvPr/>
        </p:nvSpPr>
        <p:spPr>
          <a:xfrm>
            <a:off x="943183" y="4326920"/>
            <a:ext cx="3130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Short Range Fleet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96BABB4-E0AE-4949-B40F-1F99CC8B5885}"/>
              </a:ext>
            </a:extLst>
          </p:cNvPr>
          <p:cNvSpPr txBox="1"/>
          <p:nvPr/>
        </p:nvSpPr>
        <p:spPr>
          <a:xfrm>
            <a:off x="8432800" y="4315294"/>
            <a:ext cx="3027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Long Range Fleet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11BD58D-2400-4CEB-A99A-D7EA722D0498}"/>
              </a:ext>
            </a:extLst>
          </p:cNvPr>
          <p:cNvSpPr/>
          <p:nvPr/>
        </p:nvSpPr>
        <p:spPr>
          <a:xfrm>
            <a:off x="6812392" y="1675746"/>
            <a:ext cx="1451714" cy="1244291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6B42F6-6798-4D4C-912B-2BBC2BA991D7}"/>
              </a:ext>
            </a:extLst>
          </p:cNvPr>
          <p:cNvGrpSpPr/>
          <p:nvPr/>
        </p:nvGrpSpPr>
        <p:grpSpPr>
          <a:xfrm>
            <a:off x="6812392" y="2526428"/>
            <a:ext cx="1451714" cy="298630"/>
            <a:chOff x="4716" y="1512322"/>
            <a:chExt cx="1846872" cy="37991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5E86D38-E504-45AF-9E67-0EC207BAC06A}"/>
                </a:ext>
              </a:extLst>
            </p:cNvPr>
            <p:cNvSpPr/>
            <p:nvPr/>
          </p:nvSpPr>
          <p:spPr>
            <a:xfrm>
              <a:off x="4716" y="1512322"/>
              <a:ext cx="1846872" cy="379917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E9427C9-D4B5-4BC2-8305-29D436EF91C6}"/>
                </a:ext>
              </a:extLst>
            </p:cNvPr>
            <p:cNvSpPr txBox="1"/>
            <p:nvPr/>
          </p:nvSpPr>
          <p:spPr>
            <a:xfrm>
              <a:off x="4716" y="1512322"/>
              <a:ext cx="1846872" cy="3799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260" tIns="48260" rIns="48260" bIns="4826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i="0" kern="1200"/>
                <a:t>5</a:t>
              </a:r>
              <a:endParaRPr lang="en-US" sz="1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4734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E0766B8-1C3E-4FB9-BCDE-460077F5D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3644313"/>
              </p:ext>
            </p:extLst>
          </p:nvPr>
        </p:nvGraphicFramePr>
        <p:xfrm>
          <a:off x="1219200" y="1600200"/>
          <a:ext cx="9464843" cy="45720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84124">
                  <a:extLst>
                    <a:ext uri="{9D8B030D-6E8A-4147-A177-3AD203B41FA5}">
                      <a16:colId xmlns:a16="http://schemas.microsoft.com/office/drawing/2014/main" val="4196364690"/>
                    </a:ext>
                  </a:extLst>
                </a:gridCol>
                <a:gridCol w="1295935">
                  <a:extLst>
                    <a:ext uri="{9D8B030D-6E8A-4147-A177-3AD203B41FA5}">
                      <a16:colId xmlns:a16="http://schemas.microsoft.com/office/drawing/2014/main" val="328305062"/>
                    </a:ext>
                  </a:extLst>
                </a:gridCol>
                <a:gridCol w="1212783">
                  <a:extLst>
                    <a:ext uri="{9D8B030D-6E8A-4147-A177-3AD203B41FA5}">
                      <a16:colId xmlns:a16="http://schemas.microsoft.com/office/drawing/2014/main" val="2217209427"/>
                    </a:ext>
                  </a:extLst>
                </a:gridCol>
                <a:gridCol w="2271562">
                  <a:extLst>
                    <a:ext uri="{9D8B030D-6E8A-4147-A177-3AD203B41FA5}">
                      <a16:colId xmlns:a16="http://schemas.microsoft.com/office/drawing/2014/main" val="4027124927"/>
                    </a:ext>
                  </a:extLst>
                </a:gridCol>
                <a:gridCol w="2300439">
                  <a:extLst>
                    <a:ext uri="{9D8B030D-6E8A-4147-A177-3AD203B41FA5}">
                      <a16:colId xmlns:a16="http://schemas.microsoft.com/office/drawing/2014/main" val="554503773"/>
                    </a:ext>
                  </a:extLst>
                </a:gridCol>
              </a:tblGrid>
              <a:tr h="343903"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Behavior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287114"/>
                  </a:ext>
                </a:extLst>
              </a:tr>
              <a:tr h="343903">
                <a:tc>
                  <a:txBody>
                    <a:bodyPr/>
                    <a:lstStyle/>
                    <a:p>
                      <a:r>
                        <a:rPr lang="en-US" dirty="0"/>
                        <a:t>Cruor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Tackler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309214"/>
                  </a:ext>
                </a:extLst>
              </a:tr>
              <a:tr h="343903">
                <a:tc>
                  <a:txBody>
                    <a:bodyPr/>
                    <a:lstStyle/>
                    <a:p>
                      <a:r>
                        <a:rPr lang="en-US" dirty="0"/>
                        <a:t>Cruor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Long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Tackler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6278564"/>
                  </a:ext>
                </a:extLst>
              </a:tr>
              <a:tr h="343903">
                <a:tc>
                  <a:txBody>
                    <a:bodyPr/>
                    <a:lstStyle/>
                    <a:p>
                      <a:r>
                        <a:rPr lang="en-US" dirty="0"/>
                        <a:t>Omen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903903"/>
                  </a:ext>
                </a:extLst>
              </a:tr>
              <a:tr h="343903">
                <a:tc>
                  <a:txBody>
                    <a:bodyPr/>
                    <a:lstStyle/>
                    <a:p>
                      <a:r>
                        <a:rPr lang="en-US" dirty="0"/>
                        <a:t>Arbitrator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Long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Anti-DPS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015635"/>
                  </a:ext>
                </a:extLst>
              </a:tr>
              <a:tr h="343903">
                <a:tc>
                  <a:txBody>
                    <a:bodyPr/>
                    <a:lstStyle/>
                    <a:p>
                      <a:r>
                        <a:rPr lang="en-US" dirty="0"/>
                        <a:t>Ashimmu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Anti-Logistics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977549"/>
                  </a:ext>
                </a:extLst>
              </a:tr>
              <a:tr h="343903">
                <a:tc>
                  <a:txBody>
                    <a:bodyPr/>
                    <a:lstStyle/>
                    <a:p>
                      <a:r>
                        <a:rPr lang="en-US" dirty="0"/>
                        <a:t>Augoror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Long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Logistics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173510"/>
                  </a:ext>
                </a:extLst>
              </a:tr>
              <a:tr h="343903">
                <a:tc>
                  <a:txBody>
                    <a:bodyPr/>
                    <a:lstStyle/>
                    <a:p>
                      <a:r>
                        <a:rPr lang="en-US" dirty="0"/>
                        <a:t>Bhaalgorn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Long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88471"/>
                  </a:ext>
                </a:extLst>
              </a:tr>
              <a:tr h="343903">
                <a:tc>
                  <a:txBody>
                    <a:bodyPr/>
                    <a:lstStyle/>
                    <a:p>
                      <a:r>
                        <a:rPr lang="en-US" dirty="0"/>
                        <a:t>Chemosh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Anti-</a:t>
                      </a:r>
                      <a:r>
                        <a:rPr lang="en-US" dirty="0" err="1"/>
                        <a:t>SubCapital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998574"/>
                  </a:ext>
                </a:extLst>
              </a:tr>
              <a:tr h="343903">
                <a:tc>
                  <a:txBody>
                    <a:bodyPr/>
                    <a:lstStyle/>
                    <a:p>
                      <a:r>
                        <a:rPr lang="en-US" dirty="0"/>
                        <a:t>Chemosh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Anti-Capital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37799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E24BE84-65E1-4CA7-8763-96272D73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Spawn Tables</a:t>
            </a:r>
          </a:p>
        </p:txBody>
      </p:sp>
    </p:spTree>
    <p:extLst>
      <p:ext uri="{BB962C8B-B14F-4D97-AF65-F5344CB8AC3E}">
        <p14:creationId xmlns:p14="http://schemas.microsoft.com/office/powerpoint/2010/main" val="1415483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71E9DD-A9EA-40E9-8A15-CBC6866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Intensity</a:t>
            </a:r>
            <a:endParaRPr lang="en-US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42CAE2E3-0EBC-4C70-958E-ACEC99E2A6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2949345"/>
              </p:ext>
            </p:extLst>
          </p:nvPr>
        </p:nvGraphicFramePr>
        <p:xfrm>
          <a:off x="1219200" y="1600200"/>
          <a:ext cx="9855200" cy="436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8651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BECE22-4DD6-4CF7-A72D-0DDA7D63D7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8409114"/>
              </p:ext>
            </p:extLst>
          </p:nvPr>
        </p:nvGraphicFramePr>
        <p:xfrm>
          <a:off x="1219200" y="1600200"/>
          <a:ext cx="9855200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F7EBD55-D951-44FF-BBE0-44986EB16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Countering Players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870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B17A5B-5681-458F-9C64-5F1722AC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Fleet Awareness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6A9F6C0-3FA8-455B-A61A-1ED74DB34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9" y="3987036"/>
            <a:ext cx="284846" cy="284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A47D37-E7BA-45FB-BFCA-D69C089A5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55" y="2845012"/>
            <a:ext cx="284846" cy="284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1901FF-CDA7-4D9E-BDF4-D88848F16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45" y="2978358"/>
            <a:ext cx="284846" cy="2848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D91D58-7060-44D7-B28B-491DFAB47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96" y="3216171"/>
            <a:ext cx="284846" cy="284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E1B619-EB01-4CF8-944B-D64135E70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66" y="3729126"/>
            <a:ext cx="284846" cy="2848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947CC9-FAD1-49E7-820E-7A5FD365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04" y="3475021"/>
            <a:ext cx="284846" cy="284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78E76F-5258-4063-8542-B078069DA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62" y="3375647"/>
            <a:ext cx="284846" cy="2848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F1E0F2A-A0C5-4B18-8B90-3B2D3D5F9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72" y="5423533"/>
            <a:ext cx="304800" cy="304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B67776-C0FC-4159-9A82-6FCD82C78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77" y="2580697"/>
            <a:ext cx="304800" cy="304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1B8360-569E-4863-ACD4-3C2AF6EDA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05" y="2264804"/>
            <a:ext cx="304800" cy="304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6E5198-C684-4A43-B3F2-E0C5468A8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94" y="5118733"/>
            <a:ext cx="304800" cy="304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E5A7F17-404F-42A5-9494-D55985D81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45" y="2887678"/>
            <a:ext cx="304800" cy="304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0C55F3-A663-40DD-A19D-D7B7E5CB7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80" y="2943278"/>
            <a:ext cx="304800" cy="304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559589-3C40-401A-B1B2-EAE962556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64" y="2614490"/>
            <a:ext cx="304800" cy="304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FAB1465-7BBD-43ED-8735-153AA0FCA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24" y="5668141"/>
            <a:ext cx="304800" cy="304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67A83BD-CDF6-4559-ACED-0E324D020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30" y="5362664"/>
            <a:ext cx="304800" cy="304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9988770-B0A2-4DD9-BA3A-1467E3CFD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62" y="2657226"/>
            <a:ext cx="304800" cy="304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50ED58F-493B-46A3-8A82-6FA42BFF7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1" y="4444592"/>
            <a:ext cx="304800" cy="304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76EA0E6-F5EC-4EE9-8D77-873DB6C1C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5" y="5668141"/>
            <a:ext cx="304800" cy="304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71AF0E5-5A2F-4E6A-8FBB-2ADD9B127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40" y="2247086"/>
            <a:ext cx="304800" cy="3048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D8FDFF4-D610-4641-BC2F-49352DE63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0" y="3242539"/>
            <a:ext cx="284846" cy="2848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9DFF5E-8816-401D-A35B-863C14087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49" y="2648907"/>
            <a:ext cx="284846" cy="2848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42C777A-E2C2-4C57-AA4A-F24A05FEB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83" y="2595876"/>
            <a:ext cx="284846" cy="2848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986C982-1614-47B2-8444-9AB56EEAC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9" y="3207243"/>
            <a:ext cx="284846" cy="28484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C61DB83-7CA7-4E6E-8A6D-4056633A8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05" y="2409071"/>
            <a:ext cx="284846" cy="2848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732FC62-2771-4920-BBE7-7C4DD4382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88" y="3564882"/>
            <a:ext cx="284846" cy="2848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F7348D8-1DE1-454E-8931-1399E6E66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01" y="2124225"/>
            <a:ext cx="284846" cy="28484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6F34A24-EF22-4B2B-8EBA-EDBBA6C7A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41" y="2551494"/>
            <a:ext cx="284846" cy="2848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571B06C-BA1F-498C-A0F6-1378E7BDB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4755582"/>
            <a:ext cx="304800" cy="3048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8877E1F-3029-4061-870C-C8232DB97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15" y="2726975"/>
            <a:ext cx="304800" cy="3048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9F32C9B-649A-4212-A2C9-93493D40F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2301304"/>
            <a:ext cx="304800" cy="3048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17D1259-5D88-43B4-9125-96CF60E69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65" y="4710607"/>
            <a:ext cx="304800" cy="3048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D01C8C2-E950-4C8D-8779-3E80CD2DE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55" y="5021597"/>
            <a:ext cx="304800" cy="30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DE715BD-216B-48B0-9B0F-67CF9F8AF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70" y="4814235"/>
            <a:ext cx="304800" cy="3048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03C5DB2-49A5-4E8E-A1B8-C8AE649F9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91" y="4444993"/>
            <a:ext cx="304800" cy="3048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5DE7D4D-6FCD-42DE-9B33-8AA7FEF4D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40" y="4404283"/>
            <a:ext cx="304800" cy="3048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FD647E5-C874-4CB4-8AD3-3E6264709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00" y="4251883"/>
            <a:ext cx="304800" cy="3048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55D9E30-E8A8-4426-862B-9EA1CDDB4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23" y="5595095"/>
            <a:ext cx="284846" cy="2848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6959F75-7803-4148-9F5B-67027D48E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569" y="5945659"/>
            <a:ext cx="284846" cy="28484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FE6C257-DD12-41F9-84E0-7EE26A2EB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3" y="5728333"/>
            <a:ext cx="284846" cy="28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00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val 79">
            <a:extLst>
              <a:ext uri="{FF2B5EF4-FFF2-40B4-BE49-F238E27FC236}">
                <a16:creationId xmlns:a16="http://schemas.microsoft.com/office/drawing/2014/main" id="{4318F1E3-3756-40F8-A49E-F914692BAB23}"/>
              </a:ext>
            </a:extLst>
          </p:cNvPr>
          <p:cNvSpPr/>
          <p:nvPr/>
        </p:nvSpPr>
        <p:spPr>
          <a:xfrm>
            <a:off x="2983975" y="2172133"/>
            <a:ext cx="1467628" cy="146762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C850DCF-2D6D-4A4A-A3CA-704F454B3F8E}"/>
              </a:ext>
            </a:extLst>
          </p:cNvPr>
          <p:cNvSpPr txBox="1"/>
          <p:nvPr/>
        </p:nvSpPr>
        <p:spPr>
          <a:xfrm>
            <a:off x="10338494" y="4830741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B17A5B-5681-458F-9C64-5F1722AC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Fleet Awareness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6A9F6C0-3FA8-455B-A61A-1ED74DB34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9" y="3987036"/>
            <a:ext cx="284846" cy="284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A47D37-E7BA-45FB-BFCA-D69C089A5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55" y="2845012"/>
            <a:ext cx="284846" cy="284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1901FF-CDA7-4D9E-BDF4-D88848F16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45" y="2978358"/>
            <a:ext cx="284846" cy="2848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D91D58-7060-44D7-B28B-491DFAB47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96" y="3216171"/>
            <a:ext cx="284846" cy="284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E1B619-EB01-4CF8-944B-D64135E70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66" y="3729126"/>
            <a:ext cx="284846" cy="2848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947CC9-FAD1-49E7-820E-7A5FD365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04" y="3475021"/>
            <a:ext cx="284846" cy="284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78E76F-5258-4063-8542-B078069DA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62" y="3375647"/>
            <a:ext cx="284846" cy="2848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F1E0F2A-A0C5-4B18-8B90-3B2D3D5F9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72" y="5423533"/>
            <a:ext cx="304800" cy="304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B67776-C0FC-4159-9A82-6FCD82C78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77" y="2580697"/>
            <a:ext cx="304800" cy="304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1B8360-569E-4863-ACD4-3C2AF6EDA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05" y="2264804"/>
            <a:ext cx="304800" cy="304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6E5198-C684-4A43-B3F2-E0C5468A8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94" y="5118733"/>
            <a:ext cx="304800" cy="304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E5A7F17-404F-42A5-9494-D55985D81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45" y="2887678"/>
            <a:ext cx="304800" cy="304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0C55F3-A663-40DD-A19D-D7B7E5CB7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80" y="2943278"/>
            <a:ext cx="304800" cy="304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559589-3C40-401A-B1B2-EAE962556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64" y="2614490"/>
            <a:ext cx="304800" cy="304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FAB1465-7BBD-43ED-8735-153AA0FCA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24" y="5668141"/>
            <a:ext cx="304800" cy="304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67A83BD-CDF6-4559-ACED-0E324D020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30" y="5362664"/>
            <a:ext cx="304800" cy="304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9988770-B0A2-4DD9-BA3A-1467E3CFD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62" y="2657226"/>
            <a:ext cx="304800" cy="304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50ED58F-493B-46A3-8A82-6FA42BFF7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1" y="4444592"/>
            <a:ext cx="304800" cy="304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76EA0E6-F5EC-4EE9-8D77-873DB6C1C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5" y="5668141"/>
            <a:ext cx="304800" cy="304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71AF0E5-5A2F-4E6A-8FBB-2ADD9B127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40" y="2247086"/>
            <a:ext cx="304800" cy="3048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D8FDFF4-D610-4641-BC2F-49352DE63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0" y="3242539"/>
            <a:ext cx="284846" cy="2848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9DFF5E-8816-401D-A35B-863C14087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49" y="2648907"/>
            <a:ext cx="284846" cy="2848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42C777A-E2C2-4C57-AA4A-F24A05FEB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83" y="2595876"/>
            <a:ext cx="284846" cy="2848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986C982-1614-47B2-8444-9AB56EEAC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9" y="3207243"/>
            <a:ext cx="284846" cy="28484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C61DB83-7CA7-4E6E-8A6D-4056633A8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05" y="2409071"/>
            <a:ext cx="284846" cy="2848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732FC62-2771-4920-BBE7-7C4DD4382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88" y="3564882"/>
            <a:ext cx="284846" cy="2848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F7348D8-1DE1-454E-8931-1399E6E66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01" y="2124225"/>
            <a:ext cx="284846" cy="28484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6F34A24-EF22-4B2B-8EBA-EDBBA6C7A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41" y="2551494"/>
            <a:ext cx="284846" cy="2848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571B06C-BA1F-498C-A0F6-1378E7BDB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4755582"/>
            <a:ext cx="304800" cy="3048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8877E1F-3029-4061-870C-C8232DB97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15" y="2726975"/>
            <a:ext cx="304800" cy="3048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9F32C9B-649A-4212-A2C9-93493D40F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2301304"/>
            <a:ext cx="304800" cy="3048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17D1259-5D88-43B4-9125-96CF60E69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65" y="4710607"/>
            <a:ext cx="304800" cy="3048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D01C8C2-E950-4C8D-8779-3E80CD2DE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55" y="5021597"/>
            <a:ext cx="304800" cy="30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DE715BD-216B-48B0-9B0F-67CF9F8AF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70" y="4814235"/>
            <a:ext cx="304800" cy="3048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03C5DB2-49A5-4E8E-A1B8-C8AE649F9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91" y="4444993"/>
            <a:ext cx="304800" cy="3048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5DE7D4D-6FCD-42DE-9B33-8AA7FEF4D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40" y="4404283"/>
            <a:ext cx="304800" cy="3048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FD647E5-C874-4CB4-8AD3-3E6264709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00" y="4251883"/>
            <a:ext cx="304800" cy="304800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1B2B6384-BF0A-449F-ACD5-29B9189A5669}"/>
              </a:ext>
            </a:extLst>
          </p:cNvPr>
          <p:cNvSpPr/>
          <p:nvPr/>
        </p:nvSpPr>
        <p:spPr>
          <a:xfrm>
            <a:off x="1214983" y="2569604"/>
            <a:ext cx="1717617" cy="1717617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BDC3A02-427D-49D4-A333-2011ACB4F1E1}"/>
              </a:ext>
            </a:extLst>
          </p:cNvPr>
          <p:cNvSpPr txBox="1"/>
          <p:nvPr/>
        </p:nvSpPr>
        <p:spPr>
          <a:xfrm>
            <a:off x="3225287" y="1644187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988E2BC-5CDA-4C69-859B-9A9CD34C9872}"/>
              </a:ext>
            </a:extLst>
          </p:cNvPr>
          <p:cNvSpPr txBox="1"/>
          <p:nvPr/>
        </p:nvSpPr>
        <p:spPr>
          <a:xfrm>
            <a:off x="1564226" y="2058417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25AF823-83E2-4646-A06C-95CCBA124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23" y="5595095"/>
            <a:ext cx="284846" cy="2848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BB910B7-6A71-4D3A-A15C-315E63754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569" y="5945659"/>
            <a:ext cx="284846" cy="28484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F31EAF4-1C51-465E-BE79-425BB1291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3" y="5728333"/>
            <a:ext cx="284846" cy="284846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5E494F07-C935-4B34-8426-6C6B2861E583}"/>
              </a:ext>
            </a:extLst>
          </p:cNvPr>
          <p:cNvSpPr/>
          <p:nvPr/>
        </p:nvSpPr>
        <p:spPr>
          <a:xfrm>
            <a:off x="10308281" y="5326397"/>
            <a:ext cx="1133420" cy="113342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10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B17A5B-5681-458F-9C64-5F1722AC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Fleet Awareness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6A9F6C0-3FA8-455B-A61A-1ED74DB34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9" y="3987036"/>
            <a:ext cx="284846" cy="284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A47D37-E7BA-45FB-BFCA-D69C089A5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55" y="2845012"/>
            <a:ext cx="284846" cy="284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1901FF-CDA7-4D9E-BDF4-D88848F16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45" y="2978358"/>
            <a:ext cx="284846" cy="2848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D91D58-7060-44D7-B28B-491DFAB47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96" y="3216171"/>
            <a:ext cx="284846" cy="284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E1B619-EB01-4CF8-944B-D64135E70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66" y="3729126"/>
            <a:ext cx="284846" cy="2848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947CC9-FAD1-49E7-820E-7A5FD365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04" y="3475021"/>
            <a:ext cx="284846" cy="284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78E76F-5258-4063-8542-B078069DA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62" y="3375647"/>
            <a:ext cx="284846" cy="2848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F1E0F2A-A0C5-4B18-8B90-3B2D3D5F9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72" y="5423533"/>
            <a:ext cx="304800" cy="304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B67776-C0FC-4159-9A82-6FCD82C78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77" y="2580697"/>
            <a:ext cx="304800" cy="304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1B8360-569E-4863-ACD4-3C2AF6EDA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05" y="2264804"/>
            <a:ext cx="304800" cy="304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6E5198-C684-4A43-B3F2-E0C5468A8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94" y="5118733"/>
            <a:ext cx="304800" cy="304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E5A7F17-404F-42A5-9494-D55985D81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45" y="2887678"/>
            <a:ext cx="304800" cy="304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0C55F3-A663-40DD-A19D-D7B7E5CB7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80" y="2943278"/>
            <a:ext cx="304800" cy="304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559589-3C40-401A-B1B2-EAE962556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64" y="2614490"/>
            <a:ext cx="304800" cy="304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FAB1465-7BBD-43ED-8735-153AA0FCA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24" y="5668141"/>
            <a:ext cx="304800" cy="304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67A83BD-CDF6-4559-ACED-0E324D020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30" y="5362664"/>
            <a:ext cx="304800" cy="304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9988770-B0A2-4DD9-BA3A-1467E3CFD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62" y="2657226"/>
            <a:ext cx="304800" cy="304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50ED58F-493B-46A3-8A82-6FA42BFF7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1" y="4444592"/>
            <a:ext cx="304800" cy="304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76EA0E6-F5EC-4EE9-8D77-873DB6C1C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5" y="5668141"/>
            <a:ext cx="304800" cy="304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71AF0E5-5A2F-4E6A-8FBB-2ADD9B127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40" y="2247086"/>
            <a:ext cx="304800" cy="3048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D8FDFF4-D610-4641-BC2F-49352DE63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0" y="3242539"/>
            <a:ext cx="284846" cy="2848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9DFF5E-8816-401D-A35B-863C14087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49" y="2648907"/>
            <a:ext cx="284846" cy="2848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42C777A-E2C2-4C57-AA4A-F24A05FEB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83" y="2595876"/>
            <a:ext cx="284846" cy="2848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986C982-1614-47B2-8444-9AB56EEAC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9" y="3207243"/>
            <a:ext cx="284846" cy="28484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C61DB83-7CA7-4E6E-8A6D-4056633A8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05" y="2409071"/>
            <a:ext cx="284846" cy="2848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732FC62-2771-4920-BBE7-7C4DD4382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88" y="3564882"/>
            <a:ext cx="284846" cy="2848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F7348D8-1DE1-454E-8931-1399E6E66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01" y="2124225"/>
            <a:ext cx="284846" cy="28484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6F34A24-EF22-4B2B-8EBA-EDBBA6C7A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41" y="2551494"/>
            <a:ext cx="284846" cy="2848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571B06C-BA1F-498C-A0F6-1378E7BDB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4755582"/>
            <a:ext cx="304800" cy="3048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8877E1F-3029-4061-870C-C8232DB97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15" y="2726975"/>
            <a:ext cx="304800" cy="3048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9F32C9B-649A-4212-A2C9-93493D40F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2301304"/>
            <a:ext cx="304800" cy="3048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17D1259-5D88-43B4-9125-96CF60E69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65" y="4710607"/>
            <a:ext cx="304800" cy="3048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D01C8C2-E950-4C8D-8779-3E80CD2DE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55" y="5021597"/>
            <a:ext cx="304800" cy="30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DE715BD-216B-48B0-9B0F-67CF9F8AF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70" y="4814235"/>
            <a:ext cx="304800" cy="3048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03C5DB2-49A5-4E8E-A1B8-C8AE649F9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91" y="4444993"/>
            <a:ext cx="304800" cy="3048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5DE7D4D-6FCD-42DE-9B33-8AA7FEF4D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40" y="4404283"/>
            <a:ext cx="304800" cy="3048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FD647E5-C874-4CB4-8AD3-3E6264709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00" y="4251883"/>
            <a:ext cx="304800" cy="3048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25AF823-83E2-4646-A06C-95CCBA124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23" y="5595095"/>
            <a:ext cx="284846" cy="2848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BB910B7-6A71-4D3A-A15C-315E63754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569" y="5945659"/>
            <a:ext cx="284846" cy="28484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F31EAF4-1C51-465E-BE79-425BB1291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3" y="5728333"/>
            <a:ext cx="284846" cy="284846"/>
          </a:xfrm>
          <a:prstGeom prst="rect">
            <a:avLst/>
          </a:prstGeom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51EEF9F4-4A63-4EB9-91A8-A38E8F35FD8F}"/>
              </a:ext>
            </a:extLst>
          </p:cNvPr>
          <p:cNvSpPr/>
          <p:nvPr/>
        </p:nvSpPr>
        <p:spPr>
          <a:xfrm>
            <a:off x="10466264" y="5428482"/>
            <a:ext cx="825389" cy="884548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AEA52C2E-97E4-48CF-B801-C541177A2FF1}"/>
              </a:ext>
            </a:extLst>
          </p:cNvPr>
          <p:cNvSpPr/>
          <p:nvPr/>
        </p:nvSpPr>
        <p:spPr>
          <a:xfrm>
            <a:off x="1367383" y="1624346"/>
            <a:ext cx="2815276" cy="2815276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14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D8BA-E0A4-449C-ADF4-C7B1607B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Raider Shipyard: Overview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B75F4CE-9376-4688-943F-E7C0D9076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950" y="2001524"/>
            <a:ext cx="339640" cy="3396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F3BEC24-A608-477E-B936-CD00EB38B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26" y="1760363"/>
            <a:ext cx="3166007" cy="179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078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5420ED9-C3D3-4D3A-865F-1D002A513A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113829"/>
              </p:ext>
            </p:extLst>
          </p:nvPr>
        </p:nvGraphicFramePr>
        <p:xfrm>
          <a:off x="1219200" y="1600200"/>
          <a:ext cx="9855200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D44DA1D-D8D9-41C4-8211-6EE2BB8A8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Linkage Clustering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79B07B-F8BF-4BE7-ABEA-5765EB240052}"/>
              </a:ext>
            </a:extLst>
          </p:cNvPr>
          <p:cNvSpPr txBox="1"/>
          <p:nvPr/>
        </p:nvSpPr>
        <p:spPr>
          <a:xfrm>
            <a:off x="2717602" y="1894314"/>
            <a:ext cx="1265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500 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52A215-EA73-4727-AD33-8A3ECE51F12E}"/>
              </a:ext>
            </a:extLst>
          </p:cNvPr>
          <p:cNvSpPr txBox="1"/>
          <p:nvPr/>
        </p:nvSpPr>
        <p:spPr>
          <a:xfrm>
            <a:off x="5132473" y="2232869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30 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73F62-229A-491B-8D3E-014B2FB7AEC1}"/>
              </a:ext>
            </a:extLst>
          </p:cNvPr>
          <p:cNvSpPr txBox="1"/>
          <p:nvPr/>
        </p:nvSpPr>
        <p:spPr>
          <a:xfrm>
            <a:off x="2673736" y="3032799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10 km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F874D8-9BF4-405A-A9F8-5A28D9D4DA18}"/>
              </a:ext>
            </a:extLst>
          </p:cNvPr>
          <p:cNvSpPr txBox="1"/>
          <p:nvPr/>
        </p:nvSpPr>
        <p:spPr>
          <a:xfrm>
            <a:off x="1345406" y="3032799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12 km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5C5916-1194-48F2-AC81-37804E3AE1B3}"/>
              </a:ext>
            </a:extLst>
          </p:cNvPr>
          <p:cNvSpPr txBox="1"/>
          <p:nvPr/>
        </p:nvSpPr>
        <p:spPr>
          <a:xfrm>
            <a:off x="5172610" y="303097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28 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E133A1-AD1A-4559-8B01-20781B84F5CE}"/>
              </a:ext>
            </a:extLst>
          </p:cNvPr>
          <p:cNvSpPr txBox="1"/>
          <p:nvPr/>
        </p:nvSpPr>
        <p:spPr>
          <a:xfrm>
            <a:off x="7069126" y="3030976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25 km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BC6B18-8C03-4521-BC98-BDD3488132E7}"/>
              </a:ext>
            </a:extLst>
          </p:cNvPr>
          <p:cNvSpPr txBox="1"/>
          <p:nvPr/>
        </p:nvSpPr>
        <p:spPr>
          <a:xfrm>
            <a:off x="3738006" y="3812383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10 km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19D0D9-C170-4B9E-B50B-4AF475D2EC24}"/>
              </a:ext>
            </a:extLst>
          </p:cNvPr>
          <p:cNvSpPr txBox="1"/>
          <p:nvPr/>
        </p:nvSpPr>
        <p:spPr>
          <a:xfrm>
            <a:off x="5182090" y="3834624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4 km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58146-A7DF-4D18-AA6E-2965298A52DB}"/>
              </a:ext>
            </a:extLst>
          </p:cNvPr>
          <p:cNvSpPr txBox="1"/>
          <p:nvPr/>
        </p:nvSpPr>
        <p:spPr>
          <a:xfrm>
            <a:off x="7107187" y="3834624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11 km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25E921-3A0D-4405-A779-EB947CA9BC8B}"/>
              </a:ext>
            </a:extLst>
          </p:cNvPr>
          <p:cNvSpPr txBox="1"/>
          <p:nvPr/>
        </p:nvSpPr>
        <p:spPr>
          <a:xfrm>
            <a:off x="8506178" y="3834624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8 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E7762-68E4-44C8-994B-C4810747434F}"/>
              </a:ext>
            </a:extLst>
          </p:cNvPr>
          <p:cNvSpPr txBox="1"/>
          <p:nvPr/>
        </p:nvSpPr>
        <p:spPr>
          <a:xfrm>
            <a:off x="8041851" y="4625705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5 km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1ABCCD-42C1-4A85-9522-13386E7771B5}"/>
              </a:ext>
            </a:extLst>
          </p:cNvPr>
          <p:cNvSpPr txBox="1"/>
          <p:nvPr/>
        </p:nvSpPr>
        <p:spPr>
          <a:xfrm>
            <a:off x="9483753" y="4625705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3 km</a:t>
            </a:r>
          </a:p>
        </p:txBody>
      </p:sp>
      <p:sp>
        <p:nvSpPr>
          <p:cNvPr id="17" name="&quot;Not Allowed&quot; Symbol 16">
            <a:extLst>
              <a:ext uri="{FF2B5EF4-FFF2-40B4-BE49-F238E27FC236}">
                <a16:creationId xmlns:a16="http://schemas.microsoft.com/office/drawing/2014/main" id="{D474C2E8-64CA-4E10-B861-FA74F4EBEDE9}"/>
              </a:ext>
            </a:extLst>
          </p:cNvPr>
          <p:cNvSpPr/>
          <p:nvPr/>
        </p:nvSpPr>
        <p:spPr>
          <a:xfrm>
            <a:off x="3103333" y="2417534"/>
            <a:ext cx="331102" cy="331102"/>
          </a:xfrm>
          <a:prstGeom prst="noSmoking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910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B17A5B-5681-458F-9C64-5F1722AC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Fleet Awareness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6A9F6C0-3FA8-455B-A61A-1ED74DB34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9" y="3987036"/>
            <a:ext cx="284846" cy="284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A47D37-E7BA-45FB-BFCA-D69C089A5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55" y="2845012"/>
            <a:ext cx="284846" cy="284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1901FF-CDA7-4D9E-BDF4-D88848F16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45" y="2978358"/>
            <a:ext cx="284846" cy="2848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D91D58-7060-44D7-B28B-491DFAB47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96" y="3216171"/>
            <a:ext cx="284846" cy="284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E1B619-EB01-4CF8-944B-D64135E70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66" y="3729126"/>
            <a:ext cx="284846" cy="2848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947CC9-FAD1-49E7-820E-7A5FD365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04" y="3475021"/>
            <a:ext cx="284846" cy="284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78E76F-5258-4063-8542-B078069DA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62" y="3375647"/>
            <a:ext cx="284846" cy="2848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F1E0F2A-A0C5-4B18-8B90-3B2D3D5F9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72" y="5423533"/>
            <a:ext cx="304800" cy="304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B67776-C0FC-4159-9A82-6FCD82C78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77" y="2580697"/>
            <a:ext cx="304800" cy="304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1B8360-569E-4863-ACD4-3C2AF6EDA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05" y="2264804"/>
            <a:ext cx="304800" cy="304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6E5198-C684-4A43-B3F2-E0C5468A8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94" y="5118733"/>
            <a:ext cx="304800" cy="304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E5A7F17-404F-42A5-9494-D55985D81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45" y="2887678"/>
            <a:ext cx="304800" cy="304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0C55F3-A663-40DD-A19D-D7B7E5CB7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80" y="2943278"/>
            <a:ext cx="304800" cy="304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559589-3C40-401A-B1B2-EAE962556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64" y="2614490"/>
            <a:ext cx="304800" cy="304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FAB1465-7BBD-43ED-8735-153AA0FCA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24" y="5668141"/>
            <a:ext cx="304800" cy="304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67A83BD-CDF6-4559-ACED-0E324D020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30" y="5362664"/>
            <a:ext cx="304800" cy="304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9988770-B0A2-4DD9-BA3A-1467E3CFD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62" y="2657226"/>
            <a:ext cx="304800" cy="304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50ED58F-493B-46A3-8A82-6FA42BFF7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1" y="4444592"/>
            <a:ext cx="304800" cy="304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76EA0E6-F5EC-4EE9-8D77-873DB6C1C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5" y="5668141"/>
            <a:ext cx="304800" cy="304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71AF0E5-5A2F-4E6A-8FBB-2ADD9B127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40" y="2247086"/>
            <a:ext cx="304800" cy="3048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D8FDFF4-D610-4641-BC2F-49352DE63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0" y="3242539"/>
            <a:ext cx="284846" cy="2848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9DFF5E-8816-401D-A35B-863C14087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49" y="2648907"/>
            <a:ext cx="284846" cy="2848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42C777A-E2C2-4C57-AA4A-F24A05FEB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83" y="2595876"/>
            <a:ext cx="284846" cy="2848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986C982-1614-47B2-8444-9AB56EEAC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9" y="3207243"/>
            <a:ext cx="284846" cy="28484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C61DB83-7CA7-4E6E-8A6D-4056633A8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05" y="2409071"/>
            <a:ext cx="284846" cy="2848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732FC62-2771-4920-BBE7-7C4DD4382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88" y="3564882"/>
            <a:ext cx="284846" cy="2848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F7348D8-1DE1-454E-8931-1399E6E66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01" y="2124225"/>
            <a:ext cx="284846" cy="28484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6F34A24-EF22-4B2B-8EBA-EDBBA6C7A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41" y="2551494"/>
            <a:ext cx="284846" cy="2848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571B06C-BA1F-498C-A0F6-1378E7BDB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4755582"/>
            <a:ext cx="304800" cy="3048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8877E1F-3029-4061-870C-C8232DB97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15" y="2726975"/>
            <a:ext cx="304800" cy="3048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9F32C9B-649A-4212-A2C9-93493D40F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2301304"/>
            <a:ext cx="304800" cy="3048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17D1259-5D88-43B4-9125-96CF60E69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65" y="4710607"/>
            <a:ext cx="304800" cy="3048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D01C8C2-E950-4C8D-8779-3E80CD2DE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55" y="5021597"/>
            <a:ext cx="304800" cy="30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DE715BD-216B-48B0-9B0F-67CF9F8AF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70" y="4814235"/>
            <a:ext cx="304800" cy="3048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03C5DB2-49A5-4E8E-A1B8-C8AE649F9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91" y="4444993"/>
            <a:ext cx="304800" cy="3048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5DE7D4D-6FCD-42DE-9B33-8AA7FEF4D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40" y="4404283"/>
            <a:ext cx="304800" cy="3048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FD647E5-C874-4CB4-8AD3-3E6264709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00" y="4251883"/>
            <a:ext cx="304800" cy="3048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25AF823-83E2-4646-A06C-95CCBA124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23" y="5595095"/>
            <a:ext cx="284846" cy="2848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BB910B7-6A71-4D3A-A15C-315E63754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569" y="5945659"/>
            <a:ext cx="284846" cy="28484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F31EAF4-1C51-465E-BE79-425BB1291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3" y="5728333"/>
            <a:ext cx="284846" cy="284846"/>
          </a:xfrm>
          <a:prstGeom prst="rect">
            <a:avLst/>
          </a:prstGeom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51EEF9F4-4A63-4EB9-91A8-A38E8F35FD8F}"/>
              </a:ext>
            </a:extLst>
          </p:cNvPr>
          <p:cNvSpPr/>
          <p:nvPr/>
        </p:nvSpPr>
        <p:spPr>
          <a:xfrm>
            <a:off x="10466264" y="5428482"/>
            <a:ext cx="825389" cy="884548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AEA52C2E-97E4-48CF-B801-C541177A2FF1}"/>
              </a:ext>
            </a:extLst>
          </p:cNvPr>
          <p:cNvSpPr/>
          <p:nvPr/>
        </p:nvSpPr>
        <p:spPr>
          <a:xfrm>
            <a:off x="1367383" y="1624346"/>
            <a:ext cx="2815276" cy="2815276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932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B17A5B-5681-458F-9C64-5F1722AC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Fleet Awareness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6A9F6C0-3FA8-455B-A61A-1ED74DB34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9" y="3987036"/>
            <a:ext cx="284846" cy="284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A47D37-E7BA-45FB-BFCA-D69C089A5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55" y="2845012"/>
            <a:ext cx="284846" cy="284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1901FF-CDA7-4D9E-BDF4-D88848F16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45" y="2978358"/>
            <a:ext cx="284846" cy="2848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D91D58-7060-44D7-B28B-491DFAB47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96" y="3216171"/>
            <a:ext cx="284846" cy="284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E1B619-EB01-4CF8-944B-D64135E70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66" y="3729126"/>
            <a:ext cx="284846" cy="2848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947CC9-FAD1-49E7-820E-7A5FD365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04" y="3475021"/>
            <a:ext cx="284846" cy="284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78E76F-5258-4063-8542-B078069DA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62" y="3375647"/>
            <a:ext cx="284846" cy="2848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F1E0F2A-A0C5-4B18-8B90-3B2D3D5F9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72" y="5423533"/>
            <a:ext cx="304800" cy="304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B67776-C0FC-4159-9A82-6FCD82C78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77" y="2580697"/>
            <a:ext cx="304800" cy="304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1B8360-569E-4863-ACD4-3C2AF6EDA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05" y="2264804"/>
            <a:ext cx="304800" cy="304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6E5198-C684-4A43-B3F2-E0C5468A8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94" y="5118733"/>
            <a:ext cx="304800" cy="304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E5A7F17-404F-42A5-9494-D55985D81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45" y="2887678"/>
            <a:ext cx="304800" cy="304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0C55F3-A663-40DD-A19D-D7B7E5CB7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80" y="2943278"/>
            <a:ext cx="304800" cy="304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559589-3C40-401A-B1B2-EAE962556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64" y="2614490"/>
            <a:ext cx="304800" cy="304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FAB1465-7BBD-43ED-8735-153AA0FCA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24" y="5668141"/>
            <a:ext cx="304800" cy="304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67A83BD-CDF6-4559-ACED-0E324D020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30" y="5362664"/>
            <a:ext cx="304800" cy="304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9988770-B0A2-4DD9-BA3A-1467E3CFD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62" y="2657226"/>
            <a:ext cx="304800" cy="304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50ED58F-493B-46A3-8A82-6FA42BFF7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1" y="4444592"/>
            <a:ext cx="304800" cy="304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76EA0E6-F5EC-4EE9-8D77-873DB6C1C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5" y="5668141"/>
            <a:ext cx="304800" cy="304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71AF0E5-5A2F-4E6A-8FBB-2ADD9B127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40" y="2247086"/>
            <a:ext cx="304800" cy="3048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D8FDFF4-D610-4641-BC2F-49352DE63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0" y="3242539"/>
            <a:ext cx="284846" cy="2848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9DFF5E-8816-401D-A35B-863C14087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49" y="2648907"/>
            <a:ext cx="284846" cy="2848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42C777A-E2C2-4C57-AA4A-F24A05FEB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83" y="2595876"/>
            <a:ext cx="284846" cy="2848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986C982-1614-47B2-8444-9AB56EEAC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9" y="3207243"/>
            <a:ext cx="284846" cy="28484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C61DB83-7CA7-4E6E-8A6D-4056633A8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05" y="2409071"/>
            <a:ext cx="284846" cy="2848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732FC62-2771-4920-BBE7-7C4DD4382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88" y="3564882"/>
            <a:ext cx="284846" cy="2848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F7348D8-1DE1-454E-8931-1399E6E66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01" y="2124225"/>
            <a:ext cx="284846" cy="28484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6F34A24-EF22-4B2B-8EBA-EDBBA6C7A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41" y="2551494"/>
            <a:ext cx="284846" cy="2848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571B06C-BA1F-498C-A0F6-1378E7BDB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4755582"/>
            <a:ext cx="304800" cy="3048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8877E1F-3029-4061-870C-C8232DB97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15" y="2726975"/>
            <a:ext cx="304800" cy="3048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9F32C9B-649A-4212-A2C9-93493D40F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2301304"/>
            <a:ext cx="304800" cy="304800"/>
          </a:xfrm>
          <a:prstGeom prst="rect">
            <a:avLst/>
          </a:prstGeom>
        </p:spPr>
      </p:pic>
      <p:sp>
        <p:nvSpPr>
          <p:cNvPr id="71" name="Oval 70">
            <a:extLst>
              <a:ext uri="{FF2B5EF4-FFF2-40B4-BE49-F238E27FC236}">
                <a16:creationId xmlns:a16="http://schemas.microsoft.com/office/drawing/2014/main" id="{F965D425-DCBE-41E7-B1A9-A2722C858473}"/>
              </a:ext>
            </a:extLst>
          </p:cNvPr>
          <p:cNvSpPr/>
          <p:nvPr/>
        </p:nvSpPr>
        <p:spPr>
          <a:xfrm>
            <a:off x="-1581656" y="-1297041"/>
            <a:ext cx="8853798" cy="8853798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17D1259-5D88-43B4-9125-96CF60E69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65" y="4710607"/>
            <a:ext cx="304800" cy="3048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D01C8C2-E950-4C8D-8779-3E80CD2DE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55" y="5021597"/>
            <a:ext cx="304800" cy="30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DE715BD-216B-48B0-9B0F-67CF9F8AF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70" y="4814235"/>
            <a:ext cx="304800" cy="3048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03C5DB2-49A5-4E8E-A1B8-C8AE649F9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91" y="4444993"/>
            <a:ext cx="304800" cy="3048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5DE7D4D-6FCD-42DE-9B33-8AA7FEF4D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40" y="4404283"/>
            <a:ext cx="304800" cy="3048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FD647E5-C874-4CB4-8AD3-3E6264709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00" y="4251883"/>
            <a:ext cx="304800" cy="30480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AF846C54-1066-43EE-801A-5B99EC7FC1E0}"/>
              </a:ext>
            </a:extLst>
          </p:cNvPr>
          <p:cNvSpPr txBox="1"/>
          <p:nvPr/>
        </p:nvSpPr>
        <p:spPr>
          <a:xfrm>
            <a:off x="6417568" y="5903416"/>
            <a:ext cx="1841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Proximity Sensors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25AF823-83E2-4646-A06C-95CCBA124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23" y="5595095"/>
            <a:ext cx="284846" cy="2848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BB910B7-6A71-4D3A-A15C-315E63754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569" y="5945659"/>
            <a:ext cx="284846" cy="28484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F31EAF4-1C51-465E-BE79-425BB1291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3" y="5728333"/>
            <a:ext cx="284846" cy="284846"/>
          </a:xfrm>
          <a:prstGeom prst="rect">
            <a:avLst/>
          </a:prstGeom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51EEF9F4-4A63-4EB9-91A8-A38E8F35FD8F}"/>
              </a:ext>
            </a:extLst>
          </p:cNvPr>
          <p:cNvSpPr/>
          <p:nvPr/>
        </p:nvSpPr>
        <p:spPr>
          <a:xfrm>
            <a:off x="10466264" y="5428482"/>
            <a:ext cx="825389" cy="884548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1E857C8-8316-4170-8615-D7FC89A42ED5}"/>
              </a:ext>
            </a:extLst>
          </p:cNvPr>
          <p:cNvSpPr/>
          <p:nvPr/>
        </p:nvSpPr>
        <p:spPr>
          <a:xfrm>
            <a:off x="8380870" y="3326419"/>
            <a:ext cx="4988243" cy="4988243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AEA52C2E-97E4-48CF-B801-C541177A2FF1}"/>
              </a:ext>
            </a:extLst>
          </p:cNvPr>
          <p:cNvSpPr/>
          <p:nvPr/>
        </p:nvSpPr>
        <p:spPr>
          <a:xfrm>
            <a:off x="1367383" y="1624346"/>
            <a:ext cx="2815276" cy="2815276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B4AB6A4-6F71-45D7-AE15-0E9937078AEF}"/>
              </a:ext>
            </a:extLst>
          </p:cNvPr>
          <p:cNvCxnSpPr>
            <a:cxnSpLocks/>
          </p:cNvCxnSpPr>
          <p:nvPr/>
        </p:nvCxnSpPr>
        <p:spPr>
          <a:xfrm>
            <a:off x="4243842" y="3564882"/>
            <a:ext cx="6112941" cy="2163451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70102F-8161-4D80-9CFC-D49BF7334FC7}"/>
              </a:ext>
            </a:extLst>
          </p:cNvPr>
          <p:cNvCxnSpPr>
            <a:cxnSpLocks/>
          </p:cNvCxnSpPr>
          <p:nvPr/>
        </p:nvCxnSpPr>
        <p:spPr>
          <a:xfrm flipV="1">
            <a:off x="4243809" y="1820775"/>
            <a:ext cx="2760454" cy="759923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886C132-771F-4C91-B61E-65E6EF186CB3}"/>
              </a:ext>
            </a:extLst>
          </p:cNvPr>
          <p:cNvSpPr txBox="1"/>
          <p:nvPr/>
        </p:nvSpPr>
        <p:spPr>
          <a:xfrm>
            <a:off x="4549179" y="1532246"/>
            <a:ext cx="145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Sensor Range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200 km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3EFBBFA-B308-4D60-A995-F92FA0E1FED6}"/>
              </a:ext>
            </a:extLst>
          </p:cNvPr>
          <p:cNvSpPr txBox="1"/>
          <p:nvPr/>
        </p:nvSpPr>
        <p:spPr>
          <a:xfrm>
            <a:off x="7291684" y="3985134"/>
            <a:ext cx="1195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Separation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500 km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7ACDC7C-E88C-4FC6-8665-D1C8C2584058}"/>
              </a:ext>
            </a:extLst>
          </p:cNvPr>
          <p:cNvCxnSpPr>
            <a:cxnSpLocks/>
          </p:cNvCxnSpPr>
          <p:nvPr/>
        </p:nvCxnSpPr>
        <p:spPr>
          <a:xfrm flipH="1" flipV="1">
            <a:off x="9026216" y="4271883"/>
            <a:ext cx="1421507" cy="1156599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85FF83E1-126E-49E9-B9A6-081E9A0E9F63}"/>
              </a:ext>
            </a:extLst>
          </p:cNvPr>
          <p:cNvSpPr txBox="1"/>
          <p:nvPr/>
        </p:nvSpPr>
        <p:spPr>
          <a:xfrm>
            <a:off x="9609460" y="4309419"/>
            <a:ext cx="145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Sensor Range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200 km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AA9050C-CE19-4E7B-9119-6B09062A5255}"/>
              </a:ext>
            </a:extLst>
          </p:cNvPr>
          <p:cNvSpPr txBox="1"/>
          <p:nvPr/>
        </p:nvSpPr>
        <p:spPr>
          <a:xfrm>
            <a:off x="9219022" y="1868727"/>
            <a:ext cx="221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Outside Threat Range</a:t>
            </a:r>
          </a:p>
        </p:txBody>
      </p:sp>
    </p:spTree>
    <p:extLst>
      <p:ext uri="{BB962C8B-B14F-4D97-AF65-F5344CB8AC3E}">
        <p14:creationId xmlns:p14="http://schemas.microsoft.com/office/powerpoint/2010/main" val="32103205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Oval 99">
            <a:extLst>
              <a:ext uri="{FF2B5EF4-FFF2-40B4-BE49-F238E27FC236}">
                <a16:creationId xmlns:a16="http://schemas.microsoft.com/office/drawing/2014/main" id="{590868D4-9211-4146-8E8F-85DAB3F07614}"/>
              </a:ext>
            </a:extLst>
          </p:cNvPr>
          <p:cNvSpPr/>
          <p:nvPr/>
        </p:nvSpPr>
        <p:spPr>
          <a:xfrm>
            <a:off x="2983975" y="2172133"/>
            <a:ext cx="1467628" cy="146762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33F5FB9B-E242-40A2-A252-D4A164E72F70}"/>
              </a:ext>
            </a:extLst>
          </p:cNvPr>
          <p:cNvSpPr/>
          <p:nvPr/>
        </p:nvSpPr>
        <p:spPr>
          <a:xfrm>
            <a:off x="1214983" y="2569604"/>
            <a:ext cx="1717617" cy="1717617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B17A5B-5681-458F-9C64-5F1722AC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Fleet Awareness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6A9F6C0-3FA8-455B-A61A-1ED74DB34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9" y="3987036"/>
            <a:ext cx="284846" cy="284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A47D37-E7BA-45FB-BFCA-D69C089A5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55" y="2845012"/>
            <a:ext cx="284846" cy="284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1901FF-CDA7-4D9E-BDF4-D88848F16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45" y="2978358"/>
            <a:ext cx="284846" cy="2848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D91D58-7060-44D7-B28B-491DFAB47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96" y="3216171"/>
            <a:ext cx="284846" cy="284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E1B619-EB01-4CF8-944B-D64135E70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66" y="3729126"/>
            <a:ext cx="284846" cy="2848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947CC9-FAD1-49E7-820E-7A5FD365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04" y="3475021"/>
            <a:ext cx="284846" cy="284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78E76F-5258-4063-8542-B078069DA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62" y="3375647"/>
            <a:ext cx="284846" cy="2848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F1E0F2A-A0C5-4B18-8B90-3B2D3D5F9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72" y="5423533"/>
            <a:ext cx="304800" cy="304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B67776-C0FC-4159-9A82-6FCD82C78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77" y="2580697"/>
            <a:ext cx="304800" cy="304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1B8360-569E-4863-ACD4-3C2AF6EDA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05" y="2264804"/>
            <a:ext cx="304800" cy="304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6E5198-C684-4A43-B3F2-E0C5468A8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94" y="5118733"/>
            <a:ext cx="304800" cy="304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E5A7F17-404F-42A5-9494-D55985D81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45" y="2887678"/>
            <a:ext cx="304800" cy="304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0C55F3-A663-40DD-A19D-D7B7E5CB7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80" y="2943278"/>
            <a:ext cx="304800" cy="304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559589-3C40-401A-B1B2-EAE962556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64" y="2614490"/>
            <a:ext cx="304800" cy="304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FAB1465-7BBD-43ED-8735-153AA0FCA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24" y="5668141"/>
            <a:ext cx="304800" cy="304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67A83BD-CDF6-4559-ACED-0E324D020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30" y="5362664"/>
            <a:ext cx="304800" cy="304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9988770-B0A2-4DD9-BA3A-1467E3CFD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62" y="2657226"/>
            <a:ext cx="304800" cy="304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50ED58F-493B-46A3-8A82-6FA42BFF7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1" y="4444592"/>
            <a:ext cx="304800" cy="304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76EA0E6-F5EC-4EE9-8D77-873DB6C1C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5" y="5668141"/>
            <a:ext cx="304800" cy="304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71AF0E5-5A2F-4E6A-8FBB-2ADD9B127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40" y="2247086"/>
            <a:ext cx="304800" cy="3048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D8FDFF4-D610-4641-BC2F-49352DE63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0" y="3242539"/>
            <a:ext cx="284846" cy="2848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9DFF5E-8816-401D-A35B-863C14087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49" y="2648907"/>
            <a:ext cx="284846" cy="2848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42C777A-E2C2-4C57-AA4A-F24A05FEB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83" y="2595876"/>
            <a:ext cx="284846" cy="2848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986C982-1614-47B2-8444-9AB56EEAC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9" y="3207243"/>
            <a:ext cx="284846" cy="28484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C61DB83-7CA7-4E6E-8A6D-4056633A8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05" y="2409071"/>
            <a:ext cx="284846" cy="2848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732FC62-2771-4920-BBE7-7C4DD4382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88" y="3564882"/>
            <a:ext cx="284846" cy="2848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F7348D8-1DE1-454E-8931-1399E6E66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01" y="2124225"/>
            <a:ext cx="284846" cy="28484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6F34A24-EF22-4B2B-8EBA-EDBBA6C7A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41" y="2551494"/>
            <a:ext cx="284846" cy="2848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571B06C-BA1F-498C-A0F6-1378E7BDB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4755582"/>
            <a:ext cx="304800" cy="3048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8877E1F-3029-4061-870C-C8232DB97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15" y="2726975"/>
            <a:ext cx="304800" cy="3048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9F32C9B-649A-4212-A2C9-93493D40F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2301304"/>
            <a:ext cx="304800" cy="304800"/>
          </a:xfrm>
          <a:prstGeom prst="rect">
            <a:avLst/>
          </a:prstGeom>
        </p:spPr>
      </p:pic>
      <p:sp>
        <p:nvSpPr>
          <p:cNvPr id="71" name="Oval 70">
            <a:extLst>
              <a:ext uri="{FF2B5EF4-FFF2-40B4-BE49-F238E27FC236}">
                <a16:creationId xmlns:a16="http://schemas.microsoft.com/office/drawing/2014/main" id="{F965D425-DCBE-41E7-B1A9-A2722C858473}"/>
              </a:ext>
            </a:extLst>
          </p:cNvPr>
          <p:cNvSpPr/>
          <p:nvPr/>
        </p:nvSpPr>
        <p:spPr>
          <a:xfrm>
            <a:off x="-1581656" y="-1297041"/>
            <a:ext cx="8853798" cy="8853798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17D1259-5D88-43B4-9125-96CF60E69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65" y="4710607"/>
            <a:ext cx="304800" cy="3048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D01C8C2-E950-4C8D-8779-3E80CD2DE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55" y="5021597"/>
            <a:ext cx="304800" cy="30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DE715BD-216B-48B0-9B0F-67CF9F8AF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70" y="4814235"/>
            <a:ext cx="304800" cy="3048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03C5DB2-49A5-4E8E-A1B8-C8AE649F9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91" y="4444993"/>
            <a:ext cx="304800" cy="3048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5DE7D4D-6FCD-42DE-9B33-8AA7FEF4D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40" y="4404283"/>
            <a:ext cx="304800" cy="3048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FD647E5-C874-4CB4-8AD3-3E6264709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00" y="4251883"/>
            <a:ext cx="304800" cy="30480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45A9B034-5519-4719-9640-A5EAD25A8930}"/>
              </a:ext>
            </a:extLst>
          </p:cNvPr>
          <p:cNvSpPr txBox="1"/>
          <p:nvPr/>
        </p:nvSpPr>
        <p:spPr>
          <a:xfrm>
            <a:off x="9219022" y="1868727"/>
            <a:ext cx="221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Outside Threat Range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578A446-63E4-48C2-9FC4-2353D395A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23" y="5595095"/>
            <a:ext cx="284846" cy="2848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D08E600-7533-4DA7-B60A-37499BB46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569" y="5945659"/>
            <a:ext cx="284846" cy="28484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695EC9A-3CB8-49EC-BE77-78F174165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3" y="5728333"/>
            <a:ext cx="284846" cy="28484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E7AD5D29-991D-47C5-BF42-7E2F7CEAC593}"/>
              </a:ext>
            </a:extLst>
          </p:cNvPr>
          <p:cNvSpPr/>
          <p:nvPr/>
        </p:nvSpPr>
        <p:spPr>
          <a:xfrm>
            <a:off x="8380870" y="3326419"/>
            <a:ext cx="4988243" cy="4988243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7F22E82-8B08-493D-B963-DF066F06022A}"/>
              </a:ext>
            </a:extLst>
          </p:cNvPr>
          <p:cNvSpPr/>
          <p:nvPr/>
        </p:nvSpPr>
        <p:spPr>
          <a:xfrm>
            <a:off x="10308281" y="5326397"/>
            <a:ext cx="1133420" cy="113342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8CD61EE-0185-440A-BAC3-800E29A7F0D5}"/>
              </a:ext>
            </a:extLst>
          </p:cNvPr>
          <p:cNvSpPr txBox="1"/>
          <p:nvPr/>
        </p:nvSpPr>
        <p:spPr>
          <a:xfrm>
            <a:off x="10338494" y="4830741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C53EC0B-5B0B-4261-840F-CB4ED8C9F4C4}"/>
              </a:ext>
            </a:extLst>
          </p:cNvPr>
          <p:cNvSpPr txBox="1"/>
          <p:nvPr/>
        </p:nvSpPr>
        <p:spPr>
          <a:xfrm>
            <a:off x="3225287" y="1644187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FA5881A-DD79-4D9B-8863-DBE801CDC9E8}"/>
              </a:ext>
            </a:extLst>
          </p:cNvPr>
          <p:cNvSpPr txBox="1"/>
          <p:nvPr/>
        </p:nvSpPr>
        <p:spPr>
          <a:xfrm>
            <a:off x="1564226" y="2058417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82E8BB0-E8A0-47B9-9C1C-C71AB9F94470}"/>
              </a:ext>
            </a:extLst>
          </p:cNvPr>
          <p:cNvSpPr txBox="1"/>
          <p:nvPr/>
        </p:nvSpPr>
        <p:spPr>
          <a:xfrm>
            <a:off x="6417568" y="5903416"/>
            <a:ext cx="1841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Proximity Sensors</a:t>
            </a:r>
          </a:p>
        </p:txBody>
      </p:sp>
    </p:spTree>
    <p:extLst>
      <p:ext uri="{BB962C8B-B14F-4D97-AF65-F5344CB8AC3E}">
        <p14:creationId xmlns:p14="http://schemas.microsoft.com/office/powerpoint/2010/main" val="42522002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val 67">
            <a:extLst>
              <a:ext uri="{FF2B5EF4-FFF2-40B4-BE49-F238E27FC236}">
                <a16:creationId xmlns:a16="http://schemas.microsoft.com/office/drawing/2014/main" id="{1CF7D948-4650-4434-943A-0D72D24C5A80}"/>
              </a:ext>
            </a:extLst>
          </p:cNvPr>
          <p:cNvSpPr/>
          <p:nvPr/>
        </p:nvSpPr>
        <p:spPr>
          <a:xfrm>
            <a:off x="2983975" y="2172133"/>
            <a:ext cx="1467628" cy="146762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F980BF01-52BD-4C5F-92E5-7B44E2DDF520}"/>
              </a:ext>
            </a:extLst>
          </p:cNvPr>
          <p:cNvSpPr/>
          <p:nvPr/>
        </p:nvSpPr>
        <p:spPr>
          <a:xfrm>
            <a:off x="1214983" y="2569604"/>
            <a:ext cx="1717617" cy="1717617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B17A5B-5681-458F-9C64-5F1722AC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Fleet Awareness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6A9F6C0-3FA8-455B-A61A-1ED74DB34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9" y="3987036"/>
            <a:ext cx="284846" cy="284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A47D37-E7BA-45FB-BFCA-D69C089A5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55" y="2845012"/>
            <a:ext cx="284846" cy="284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1901FF-CDA7-4D9E-BDF4-D88848F16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45" y="2978358"/>
            <a:ext cx="284846" cy="2848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D91D58-7060-44D7-B28B-491DFAB47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96" y="3216171"/>
            <a:ext cx="284846" cy="284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E1B619-EB01-4CF8-944B-D64135E70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66" y="3729126"/>
            <a:ext cx="284846" cy="2848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947CC9-FAD1-49E7-820E-7A5FD365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04" y="3475021"/>
            <a:ext cx="284846" cy="284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78E76F-5258-4063-8542-B078069DA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62" y="3375647"/>
            <a:ext cx="284846" cy="2848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F1E0F2A-A0C5-4B18-8B90-3B2D3D5F9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72" y="5423533"/>
            <a:ext cx="304800" cy="304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B67776-C0FC-4159-9A82-6FCD82C78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77" y="2580697"/>
            <a:ext cx="304800" cy="304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1B8360-569E-4863-ACD4-3C2AF6EDA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05" y="2264804"/>
            <a:ext cx="304800" cy="304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6E5198-C684-4A43-B3F2-E0C5468A8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94" y="5118733"/>
            <a:ext cx="304800" cy="304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E5A7F17-404F-42A5-9494-D55985D81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45" y="2887678"/>
            <a:ext cx="304800" cy="304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0C55F3-A663-40DD-A19D-D7B7E5CB7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80" y="2943278"/>
            <a:ext cx="304800" cy="304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559589-3C40-401A-B1B2-EAE962556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64" y="2614490"/>
            <a:ext cx="304800" cy="304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FAB1465-7BBD-43ED-8735-153AA0FCA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24" y="5668141"/>
            <a:ext cx="304800" cy="304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67A83BD-CDF6-4559-ACED-0E324D020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30" y="5362664"/>
            <a:ext cx="304800" cy="304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9988770-B0A2-4DD9-BA3A-1467E3CFD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62" y="2657226"/>
            <a:ext cx="304800" cy="304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50ED58F-493B-46A3-8A82-6FA42BFF7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1" y="4444592"/>
            <a:ext cx="304800" cy="304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76EA0E6-F5EC-4EE9-8D77-873DB6C1C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5" y="5668141"/>
            <a:ext cx="304800" cy="304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71AF0E5-5A2F-4E6A-8FBB-2ADD9B127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40" y="2247086"/>
            <a:ext cx="304800" cy="3048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D8FDFF4-D610-4641-BC2F-49352DE63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0" y="3242539"/>
            <a:ext cx="284846" cy="2848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9DFF5E-8816-401D-A35B-863C14087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49" y="2648907"/>
            <a:ext cx="284846" cy="2848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42C777A-E2C2-4C57-AA4A-F24A05FEB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83" y="2595876"/>
            <a:ext cx="284846" cy="2848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986C982-1614-47B2-8444-9AB56EEAC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9" y="3207243"/>
            <a:ext cx="284846" cy="28484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C61DB83-7CA7-4E6E-8A6D-4056633A8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05" y="2409071"/>
            <a:ext cx="284846" cy="2848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732FC62-2771-4920-BBE7-7C4DD4382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88" y="3564882"/>
            <a:ext cx="284846" cy="2848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F7348D8-1DE1-454E-8931-1399E6E66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01" y="2124225"/>
            <a:ext cx="284846" cy="28484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6F34A24-EF22-4B2B-8EBA-EDBBA6C7A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41" y="2551494"/>
            <a:ext cx="284846" cy="2848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571B06C-BA1F-498C-A0F6-1378E7BDB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4755582"/>
            <a:ext cx="304800" cy="3048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8877E1F-3029-4061-870C-C8232DB97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15" y="2726975"/>
            <a:ext cx="304800" cy="3048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9F32C9B-649A-4212-A2C9-93493D40F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2301304"/>
            <a:ext cx="304800" cy="304800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1D51242F-CFBE-47D9-BB28-BD296833C3FE}"/>
              </a:ext>
            </a:extLst>
          </p:cNvPr>
          <p:cNvSpPr/>
          <p:nvPr/>
        </p:nvSpPr>
        <p:spPr>
          <a:xfrm>
            <a:off x="5399189" y="2007393"/>
            <a:ext cx="1467628" cy="146762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965D425-DCBE-41E7-B1A9-A2722C858473}"/>
              </a:ext>
            </a:extLst>
          </p:cNvPr>
          <p:cNvSpPr/>
          <p:nvPr/>
        </p:nvSpPr>
        <p:spPr>
          <a:xfrm>
            <a:off x="-1581656" y="-1297041"/>
            <a:ext cx="8853798" cy="8853798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17D1259-5D88-43B4-9125-96CF60E69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65" y="4710607"/>
            <a:ext cx="304800" cy="3048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D01C8C2-E950-4C8D-8779-3E80CD2DE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55" y="5021597"/>
            <a:ext cx="304800" cy="30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DE715BD-216B-48B0-9B0F-67CF9F8AF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70" y="4814235"/>
            <a:ext cx="304800" cy="3048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03C5DB2-49A5-4E8E-A1B8-C8AE649F9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91" y="4444993"/>
            <a:ext cx="304800" cy="3048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5DE7D4D-6FCD-42DE-9B33-8AA7FEF4D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40" y="4404283"/>
            <a:ext cx="304800" cy="3048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FD647E5-C874-4CB4-8AD3-3E6264709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00" y="4251883"/>
            <a:ext cx="304800" cy="304800"/>
          </a:xfrm>
          <a:prstGeom prst="rect">
            <a:avLst/>
          </a:prstGeom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9B9D3B4C-286D-4B96-B569-B011A67D2570}"/>
              </a:ext>
            </a:extLst>
          </p:cNvPr>
          <p:cNvSpPr/>
          <p:nvPr/>
        </p:nvSpPr>
        <p:spPr>
          <a:xfrm>
            <a:off x="4899343" y="4028274"/>
            <a:ext cx="1467628" cy="146762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AAC50BB-5101-45A1-BF9C-8B9628E29450}"/>
              </a:ext>
            </a:extLst>
          </p:cNvPr>
          <p:cNvSpPr/>
          <p:nvPr/>
        </p:nvSpPr>
        <p:spPr>
          <a:xfrm>
            <a:off x="2899433" y="4886216"/>
            <a:ext cx="1467628" cy="146762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5A9B034-5519-4719-9640-A5EAD25A8930}"/>
              </a:ext>
            </a:extLst>
          </p:cNvPr>
          <p:cNvSpPr txBox="1"/>
          <p:nvPr/>
        </p:nvSpPr>
        <p:spPr>
          <a:xfrm>
            <a:off x="9219022" y="1868727"/>
            <a:ext cx="221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Outside Threat Range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74F483B-7FFB-4C43-9DA1-503BC7311C2C}"/>
              </a:ext>
            </a:extLst>
          </p:cNvPr>
          <p:cNvSpPr txBox="1"/>
          <p:nvPr/>
        </p:nvSpPr>
        <p:spPr>
          <a:xfrm>
            <a:off x="5603790" y="1565829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46B0056-2241-40C7-BF3E-6DCE792CD945}"/>
              </a:ext>
            </a:extLst>
          </p:cNvPr>
          <p:cNvSpPr txBox="1"/>
          <p:nvPr/>
        </p:nvSpPr>
        <p:spPr>
          <a:xfrm>
            <a:off x="5098812" y="3626721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46C47E3-BE09-41BA-B139-6E43334CBB8D}"/>
              </a:ext>
            </a:extLst>
          </p:cNvPr>
          <p:cNvSpPr txBox="1"/>
          <p:nvPr/>
        </p:nvSpPr>
        <p:spPr>
          <a:xfrm>
            <a:off x="3074902" y="4504793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3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578A446-63E4-48C2-9FC4-2353D395A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23" y="5595095"/>
            <a:ext cx="284846" cy="2848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D08E600-7533-4DA7-B60A-37499BB46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569" y="5945659"/>
            <a:ext cx="284846" cy="28484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695EC9A-3CB8-49EC-BE77-78F174165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3" y="5728333"/>
            <a:ext cx="284846" cy="28484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E7AD5D29-991D-47C5-BF42-7E2F7CEAC593}"/>
              </a:ext>
            </a:extLst>
          </p:cNvPr>
          <p:cNvSpPr/>
          <p:nvPr/>
        </p:nvSpPr>
        <p:spPr>
          <a:xfrm>
            <a:off x="8380870" y="3326419"/>
            <a:ext cx="4988243" cy="4988243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8CD61EE-0185-440A-BAC3-800E29A7F0D5}"/>
              </a:ext>
            </a:extLst>
          </p:cNvPr>
          <p:cNvSpPr txBox="1"/>
          <p:nvPr/>
        </p:nvSpPr>
        <p:spPr>
          <a:xfrm>
            <a:off x="10338494" y="4830741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C53EC0B-5B0B-4261-840F-CB4ED8C9F4C4}"/>
              </a:ext>
            </a:extLst>
          </p:cNvPr>
          <p:cNvSpPr txBox="1"/>
          <p:nvPr/>
        </p:nvSpPr>
        <p:spPr>
          <a:xfrm>
            <a:off x="3225287" y="1644187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FA5881A-DD79-4D9B-8863-DBE801CDC9E8}"/>
              </a:ext>
            </a:extLst>
          </p:cNvPr>
          <p:cNvSpPr txBox="1"/>
          <p:nvPr/>
        </p:nvSpPr>
        <p:spPr>
          <a:xfrm>
            <a:off x="1564226" y="2058417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82E8BB0-E8A0-47B9-9C1C-C71AB9F94470}"/>
              </a:ext>
            </a:extLst>
          </p:cNvPr>
          <p:cNvSpPr txBox="1"/>
          <p:nvPr/>
        </p:nvSpPr>
        <p:spPr>
          <a:xfrm>
            <a:off x="6417568" y="5903416"/>
            <a:ext cx="1841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Proximity Sensors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FCB5E552-7311-48A3-8E87-1E6B4942DA33}"/>
              </a:ext>
            </a:extLst>
          </p:cNvPr>
          <p:cNvSpPr/>
          <p:nvPr/>
        </p:nvSpPr>
        <p:spPr>
          <a:xfrm>
            <a:off x="10308281" y="5326397"/>
            <a:ext cx="1133420" cy="113342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4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val 67">
            <a:extLst>
              <a:ext uri="{FF2B5EF4-FFF2-40B4-BE49-F238E27FC236}">
                <a16:creationId xmlns:a16="http://schemas.microsoft.com/office/drawing/2014/main" id="{A5338D38-5E05-4F4C-B3B2-9B9C8583568A}"/>
              </a:ext>
            </a:extLst>
          </p:cNvPr>
          <p:cNvSpPr/>
          <p:nvPr/>
        </p:nvSpPr>
        <p:spPr>
          <a:xfrm>
            <a:off x="2983975" y="2172133"/>
            <a:ext cx="1467628" cy="146762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4AABA92-2490-494E-8105-5ED007453EE3}"/>
              </a:ext>
            </a:extLst>
          </p:cNvPr>
          <p:cNvSpPr/>
          <p:nvPr/>
        </p:nvSpPr>
        <p:spPr>
          <a:xfrm>
            <a:off x="1214983" y="2569604"/>
            <a:ext cx="1717617" cy="1717617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B17A5B-5681-458F-9C64-5F1722AC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Fleet Awareness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6A9F6C0-3FA8-455B-A61A-1ED74DB34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9" y="3987036"/>
            <a:ext cx="284846" cy="284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A47D37-E7BA-45FB-BFCA-D69C089A5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55" y="2845012"/>
            <a:ext cx="284846" cy="284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1901FF-CDA7-4D9E-BDF4-D88848F16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45" y="2978358"/>
            <a:ext cx="284846" cy="2848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D91D58-7060-44D7-B28B-491DFAB47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96" y="3216171"/>
            <a:ext cx="284846" cy="284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E1B619-EB01-4CF8-944B-D64135E70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66" y="3729126"/>
            <a:ext cx="284846" cy="2848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947CC9-FAD1-49E7-820E-7A5FD365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04" y="3475021"/>
            <a:ext cx="284846" cy="284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78E76F-5258-4063-8542-B078069DA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62" y="3375647"/>
            <a:ext cx="284846" cy="2848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F1E0F2A-A0C5-4B18-8B90-3B2D3D5F9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72" y="5423533"/>
            <a:ext cx="304800" cy="304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B67776-C0FC-4159-9A82-6FCD82C78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77" y="2580697"/>
            <a:ext cx="304800" cy="304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1B8360-569E-4863-ACD4-3C2AF6EDA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05" y="2264804"/>
            <a:ext cx="304800" cy="304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6E5198-C684-4A43-B3F2-E0C5468A8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94" y="5118733"/>
            <a:ext cx="304800" cy="304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E5A7F17-404F-42A5-9494-D55985D81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45" y="2887678"/>
            <a:ext cx="304800" cy="304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0C55F3-A663-40DD-A19D-D7B7E5CB7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80" y="2943278"/>
            <a:ext cx="304800" cy="304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559589-3C40-401A-B1B2-EAE962556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64" y="2614490"/>
            <a:ext cx="304800" cy="304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FAB1465-7BBD-43ED-8735-153AA0FCA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24" y="5668141"/>
            <a:ext cx="304800" cy="304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67A83BD-CDF6-4559-ACED-0E324D020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30" y="5362664"/>
            <a:ext cx="304800" cy="304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9988770-B0A2-4DD9-BA3A-1467E3CFD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62" y="2657226"/>
            <a:ext cx="304800" cy="304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50ED58F-493B-46A3-8A82-6FA42BFF7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1" y="4444592"/>
            <a:ext cx="304800" cy="304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76EA0E6-F5EC-4EE9-8D77-873DB6C1C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5" y="5668141"/>
            <a:ext cx="304800" cy="304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71AF0E5-5A2F-4E6A-8FBB-2ADD9B127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40" y="2247086"/>
            <a:ext cx="304800" cy="3048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D8FDFF4-D610-4641-BC2F-49352DE63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0" y="3242539"/>
            <a:ext cx="284846" cy="2848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9DFF5E-8816-401D-A35B-863C14087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49" y="2648907"/>
            <a:ext cx="284846" cy="2848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42C777A-E2C2-4C57-AA4A-F24A05FEB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83" y="2595876"/>
            <a:ext cx="284846" cy="2848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986C982-1614-47B2-8444-9AB56EEAC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9" y="3207243"/>
            <a:ext cx="284846" cy="28484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C61DB83-7CA7-4E6E-8A6D-4056633A8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05" y="2409071"/>
            <a:ext cx="284846" cy="2848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732FC62-2771-4920-BBE7-7C4DD4382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88" y="3564882"/>
            <a:ext cx="284846" cy="2848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F7348D8-1DE1-454E-8931-1399E6E66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01" y="2124225"/>
            <a:ext cx="284846" cy="28484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6F34A24-EF22-4B2B-8EBA-EDBBA6C7A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41" y="2551494"/>
            <a:ext cx="284846" cy="2848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571B06C-BA1F-498C-A0F6-1378E7BDB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4755582"/>
            <a:ext cx="304800" cy="3048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8877E1F-3029-4061-870C-C8232DB97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15" y="2726975"/>
            <a:ext cx="304800" cy="3048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9F32C9B-649A-4212-A2C9-93493D40F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2301304"/>
            <a:ext cx="304800" cy="304800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1D51242F-CFBE-47D9-BB28-BD296833C3FE}"/>
              </a:ext>
            </a:extLst>
          </p:cNvPr>
          <p:cNvSpPr/>
          <p:nvPr/>
        </p:nvSpPr>
        <p:spPr>
          <a:xfrm>
            <a:off x="5399189" y="2007393"/>
            <a:ext cx="1467628" cy="146762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965D425-DCBE-41E7-B1A9-A2722C858473}"/>
              </a:ext>
            </a:extLst>
          </p:cNvPr>
          <p:cNvSpPr/>
          <p:nvPr/>
        </p:nvSpPr>
        <p:spPr>
          <a:xfrm>
            <a:off x="-1581656" y="-1297041"/>
            <a:ext cx="8853798" cy="8853798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17D1259-5D88-43B4-9125-96CF60E69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65" y="4710607"/>
            <a:ext cx="304800" cy="3048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D01C8C2-E950-4C8D-8779-3E80CD2DE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55" y="5021597"/>
            <a:ext cx="304800" cy="30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DE715BD-216B-48B0-9B0F-67CF9F8AF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70" y="4814235"/>
            <a:ext cx="304800" cy="3048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03C5DB2-49A5-4E8E-A1B8-C8AE649F9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91" y="4444993"/>
            <a:ext cx="304800" cy="3048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5DE7D4D-6FCD-42DE-9B33-8AA7FEF4D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40" y="4404283"/>
            <a:ext cx="304800" cy="3048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FD647E5-C874-4CB4-8AD3-3E6264709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00" y="4251883"/>
            <a:ext cx="304800" cy="304800"/>
          </a:xfrm>
          <a:prstGeom prst="rect">
            <a:avLst/>
          </a:prstGeom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9B9D3B4C-286D-4B96-B569-B011A67D2570}"/>
              </a:ext>
            </a:extLst>
          </p:cNvPr>
          <p:cNvSpPr/>
          <p:nvPr/>
        </p:nvSpPr>
        <p:spPr>
          <a:xfrm>
            <a:off x="4899343" y="4028274"/>
            <a:ext cx="1467628" cy="146762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AAC50BB-5101-45A1-BF9C-8B9628E29450}"/>
              </a:ext>
            </a:extLst>
          </p:cNvPr>
          <p:cNvSpPr/>
          <p:nvPr/>
        </p:nvSpPr>
        <p:spPr>
          <a:xfrm>
            <a:off x="2899433" y="4886216"/>
            <a:ext cx="1467628" cy="146762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5A9B034-5519-4719-9640-A5EAD25A8930}"/>
              </a:ext>
            </a:extLst>
          </p:cNvPr>
          <p:cNvSpPr txBox="1"/>
          <p:nvPr/>
        </p:nvSpPr>
        <p:spPr>
          <a:xfrm>
            <a:off x="9219022" y="1868727"/>
            <a:ext cx="221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Outside Threat Range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74F483B-7FFB-4C43-9DA1-503BC7311C2C}"/>
              </a:ext>
            </a:extLst>
          </p:cNvPr>
          <p:cNvSpPr txBox="1"/>
          <p:nvPr/>
        </p:nvSpPr>
        <p:spPr>
          <a:xfrm>
            <a:off x="5603790" y="1565829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46B0056-2241-40C7-BF3E-6DCE792CD945}"/>
              </a:ext>
            </a:extLst>
          </p:cNvPr>
          <p:cNvSpPr txBox="1"/>
          <p:nvPr/>
        </p:nvSpPr>
        <p:spPr>
          <a:xfrm>
            <a:off x="5098812" y="3626721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46C47E3-BE09-41BA-B139-6E43334CBB8D}"/>
              </a:ext>
            </a:extLst>
          </p:cNvPr>
          <p:cNvSpPr txBox="1"/>
          <p:nvPr/>
        </p:nvSpPr>
        <p:spPr>
          <a:xfrm>
            <a:off x="3074902" y="4504793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3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578A446-63E4-48C2-9FC4-2353D395A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23" y="5595095"/>
            <a:ext cx="284846" cy="2848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D08E600-7533-4DA7-B60A-37499BB46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569" y="5945659"/>
            <a:ext cx="284846" cy="28484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695EC9A-3CB8-49EC-BE77-78F174165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3" y="5728333"/>
            <a:ext cx="284846" cy="28484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E7AD5D29-991D-47C5-BF42-7E2F7CEAC593}"/>
              </a:ext>
            </a:extLst>
          </p:cNvPr>
          <p:cNvSpPr/>
          <p:nvPr/>
        </p:nvSpPr>
        <p:spPr>
          <a:xfrm>
            <a:off x="8380870" y="3326419"/>
            <a:ext cx="4988243" cy="4988243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8CD61EE-0185-440A-BAC3-800E29A7F0D5}"/>
              </a:ext>
            </a:extLst>
          </p:cNvPr>
          <p:cNvSpPr txBox="1"/>
          <p:nvPr/>
        </p:nvSpPr>
        <p:spPr>
          <a:xfrm>
            <a:off x="10338494" y="4830741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C53EC0B-5B0B-4261-840F-CB4ED8C9F4C4}"/>
              </a:ext>
            </a:extLst>
          </p:cNvPr>
          <p:cNvSpPr txBox="1"/>
          <p:nvPr/>
        </p:nvSpPr>
        <p:spPr>
          <a:xfrm>
            <a:off x="3225287" y="1644187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FA5881A-DD79-4D9B-8863-DBE801CDC9E8}"/>
              </a:ext>
            </a:extLst>
          </p:cNvPr>
          <p:cNvSpPr txBox="1"/>
          <p:nvPr/>
        </p:nvSpPr>
        <p:spPr>
          <a:xfrm>
            <a:off x="1564226" y="2058417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82E8BB0-E8A0-47B9-9C1C-C71AB9F94470}"/>
              </a:ext>
            </a:extLst>
          </p:cNvPr>
          <p:cNvSpPr txBox="1"/>
          <p:nvPr/>
        </p:nvSpPr>
        <p:spPr>
          <a:xfrm>
            <a:off x="6417568" y="5903416"/>
            <a:ext cx="1841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Proximity Sensors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E5CF3EA-E7E7-4B4F-834B-7E3071A4F6FD}"/>
              </a:ext>
            </a:extLst>
          </p:cNvPr>
          <p:cNvSpPr/>
          <p:nvPr/>
        </p:nvSpPr>
        <p:spPr>
          <a:xfrm>
            <a:off x="10308281" y="5326397"/>
            <a:ext cx="1133420" cy="113342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358820B-EE51-4F94-9946-B22CAC681060}"/>
              </a:ext>
            </a:extLst>
          </p:cNvPr>
          <p:cNvCxnSpPr>
            <a:cxnSpLocks/>
            <a:endCxn id="38" idx="3"/>
          </p:cNvCxnSpPr>
          <p:nvPr/>
        </p:nvCxnSpPr>
        <p:spPr>
          <a:xfrm flipH="1" flipV="1">
            <a:off x="6516877" y="2733097"/>
            <a:ext cx="1863993" cy="1119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7F9BF2-0420-4D3E-9FB2-E47CA9C9EA79}"/>
              </a:ext>
            </a:extLst>
          </p:cNvPr>
          <p:cNvCxnSpPr>
            <a:cxnSpLocks/>
          </p:cNvCxnSpPr>
          <p:nvPr/>
        </p:nvCxnSpPr>
        <p:spPr>
          <a:xfrm>
            <a:off x="8771915" y="3031775"/>
            <a:ext cx="1675808" cy="25633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2539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val 67">
            <a:extLst>
              <a:ext uri="{FF2B5EF4-FFF2-40B4-BE49-F238E27FC236}">
                <a16:creationId xmlns:a16="http://schemas.microsoft.com/office/drawing/2014/main" id="{A5338D38-5E05-4F4C-B3B2-9B9C8583568A}"/>
              </a:ext>
            </a:extLst>
          </p:cNvPr>
          <p:cNvSpPr/>
          <p:nvPr/>
        </p:nvSpPr>
        <p:spPr>
          <a:xfrm>
            <a:off x="2983975" y="2172133"/>
            <a:ext cx="1467628" cy="146762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4AABA92-2490-494E-8105-5ED007453EE3}"/>
              </a:ext>
            </a:extLst>
          </p:cNvPr>
          <p:cNvSpPr/>
          <p:nvPr/>
        </p:nvSpPr>
        <p:spPr>
          <a:xfrm>
            <a:off x="1214983" y="2569604"/>
            <a:ext cx="1717617" cy="1717617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B17A5B-5681-458F-9C64-5F1722AC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Fleet Awareness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6A9F6C0-3FA8-455B-A61A-1ED74DB34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9" y="3987036"/>
            <a:ext cx="284846" cy="284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A47D37-E7BA-45FB-BFCA-D69C089A5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55" y="2845012"/>
            <a:ext cx="284846" cy="284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1901FF-CDA7-4D9E-BDF4-D88848F16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45" y="2978358"/>
            <a:ext cx="284846" cy="2848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D91D58-7060-44D7-B28B-491DFAB47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96" y="3216171"/>
            <a:ext cx="284846" cy="284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E1B619-EB01-4CF8-944B-D64135E70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66" y="3729126"/>
            <a:ext cx="284846" cy="2848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947CC9-FAD1-49E7-820E-7A5FD365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04" y="3475021"/>
            <a:ext cx="284846" cy="284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78E76F-5258-4063-8542-B078069DA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62" y="3375647"/>
            <a:ext cx="284846" cy="2848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F1E0F2A-A0C5-4B18-8B90-3B2D3D5F9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72" y="5423533"/>
            <a:ext cx="304800" cy="304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B67776-C0FC-4159-9A82-6FCD82C78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77" y="2580697"/>
            <a:ext cx="304800" cy="304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1B8360-569E-4863-ACD4-3C2AF6EDA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05" y="2264804"/>
            <a:ext cx="304800" cy="304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6E5198-C684-4A43-B3F2-E0C5468A8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94" y="5118733"/>
            <a:ext cx="304800" cy="304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E5A7F17-404F-42A5-9494-D55985D81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45" y="2887678"/>
            <a:ext cx="304800" cy="304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0C55F3-A663-40DD-A19D-D7B7E5CB7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80" y="2943278"/>
            <a:ext cx="304800" cy="304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559589-3C40-401A-B1B2-EAE962556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64" y="2614490"/>
            <a:ext cx="304800" cy="304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FAB1465-7BBD-43ED-8735-153AA0FCA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24" y="5668141"/>
            <a:ext cx="304800" cy="304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67A83BD-CDF6-4559-ACED-0E324D020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30" y="5362664"/>
            <a:ext cx="304800" cy="304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9988770-B0A2-4DD9-BA3A-1467E3CFD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62" y="2657226"/>
            <a:ext cx="304800" cy="304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50ED58F-493B-46A3-8A82-6FA42BFF7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1" y="4444592"/>
            <a:ext cx="304800" cy="304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76EA0E6-F5EC-4EE9-8D77-873DB6C1C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5" y="5668141"/>
            <a:ext cx="304800" cy="304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71AF0E5-5A2F-4E6A-8FBB-2ADD9B127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40" y="2247086"/>
            <a:ext cx="304800" cy="3048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D8FDFF4-D610-4641-BC2F-49352DE63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0" y="3242539"/>
            <a:ext cx="284846" cy="2848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9DFF5E-8816-401D-A35B-863C14087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49" y="2648907"/>
            <a:ext cx="284846" cy="2848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42C777A-E2C2-4C57-AA4A-F24A05FEB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83" y="2595876"/>
            <a:ext cx="284846" cy="2848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986C982-1614-47B2-8444-9AB56EEAC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9" y="3207243"/>
            <a:ext cx="284846" cy="28484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C61DB83-7CA7-4E6E-8A6D-4056633A8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05" y="2409071"/>
            <a:ext cx="284846" cy="2848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732FC62-2771-4920-BBE7-7C4DD4382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88" y="3564882"/>
            <a:ext cx="284846" cy="2848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F7348D8-1DE1-454E-8931-1399E6E66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01" y="2124225"/>
            <a:ext cx="284846" cy="28484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6F34A24-EF22-4B2B-8EBA-EDBBA6C7A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41" y="2551494"/>
            <a:ext cx="284846" cy="2848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571B06C-BA1F-498C-A0F6-1378E7BDB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4755582"/>
            <a:ext cx="304800" cy="3048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8877E1F-3029-4061-870C-C8232DB97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15" y="2726975"/>
            <a:ext cx="304800" cy="3048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9F32C9B-649A-4212-A2C9-93493D40F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2301304"/>
            <a:ext cx="304800" cy="304800"/>
          </a:xfrm>
          <a:prstGeom prst="rect">
            <a:avLst/>
          </a:prstGeom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1D51242F-CFBE-47D9-BB28-BD296833C3FE}"/>
              </a:ext>
            </a:extLst>
          </p:cNvPr>
          <p:cNvSpPr/>
          <p:nvPr/>
        </p:nvSpPr>
        <p:spPr>
          <a:xfrm>
            <a:off x="5399189" y="2007393"/>
            <a:ext cx="1467628" cy="146762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965D425-DCBE-41E7-B1A9-A2722C858473}"/>
              </a:ext>
            </a:extLst>
          </p:cNvPr>
          <p:cNvSpPr/>
          <p:nvPr/>
        </p:nvSpPr>
        <p:spPr>
          <a:xfrm>
            <a:off x="-1581656" y="-1297041"/>
            <a:ext cx="8853798" cy="8853798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17D1259-5D88-43B4-9125-96CF60E69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65" y="4710607"/>
            <a:ext cx="304800" cy="3048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D01C8C2-E950-4C8D-8779-3E80CD2DE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55" y="5021597"/>
            <a:ext cx="304800" cy="3048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DE715BD-216B-48B0-9B0F-67CF9F8AF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70" y="4814235"/>
            <a:ext cx="304800" cy="3048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03C5DB2-49A5-4E8E-A1B8-C8AE649F9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91" y="4444993"/>
            <a:ext cx="304800" cy="3048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5DE7D4D-6FCD-42DE-9B33-8AA7FEF4D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40" y="4404283"/>
            <a:ext cx="304800" cy="3048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FD647E5-C874-4CB4-8AD3-3E6264709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00" y="4251883"/>
            <a:ext cx="304800" cy="304800"/>
          </a:xfrm>
          <a:prstGeom prst="rect">
            <a:avLst/>
          </a:prstGeom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9B9D3B4C-286D-4B96-B569-B011A67D2570}"/>
              </a:ext>
            </a:extLst>
          </p:cNvPr>
          <p:cNvSpPr/>
          <p:nvPr/>
        </p:nvSpPr>
        <p:spPr>
          <a:xfrm>
            <a:off x="4899343" y="4028274"/>
            <a:ext cx="1467628" cy="146762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AAC50BB-5101-45A1-BF9C-8B9628E29450}"/>
              </a:ext>
            </a:extLst>
          </p:cNvPr>
          <p:cNvSpPr/>
          <p:nvPr/>
        </p:nvSpPr>
        <p:spPr>
          <a:xfrm>
            <a:off x="2899433" y="4886216"/>
            <a:ext cx="1467628" cy="146762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5A9B034-5519-4719-9640-A5EAD25A8930}"/>
              </a:ext>
            </a:extLst>
          </p:cNvPr>
          <p:cNvSpPr txBox="1"/>
          <p:nvPr/>
        </p:nvSpPr>
        <p:spPr>
          <a:xfrm>
            <a:off x="9219022" y="1868727"/>
            <a:ext cx="221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Outside Threat Range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74F483B-7FFB-4C43-9DA1-503BC7311C2C}"/>
              </a:ext>
            </a:extLst>
          </p:cNvPr>
          <p:cNvSpPr txBox="1"/>
          <p:nvPr/>
        </p:nvSpPr>
        <p:spPr>
          <a:xfrm>
            <a:off x="5603790" y="1565829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46B0056-2241-40C7-BF3E-6DCE792CD945}"/>
              </a:ext>
            </a:extLst>
          </p:cNvPr>
          <p:cNvSpPr txBox="1"/>
          <p:nvPr/>
        </p:nvSpPr>
        <p:spPr>
          <a:xfrm>
            <a:off x="5098812" y="3626721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46C47E3-BE09-41BA-B139-6E43334CBB8D}"/>
              </a:ext>
            </a:extLst>
          </p:cNvPr>
          <p:cNvSpPr txBox="1"/>
          <p:nvPr/>
        </p:nvSpPr>
        <p:spPr>
          <a:xfrm>
            <a:off x="3074902" y="4504793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31BE672-1983-4ED3-9EBA-BF097EF97F54}"/>
              </a:ext>
            </a:extLst>
          </p:cNvPr>
          <p:cNvSpPr txBox="1"/>
          <p:nvPr/>
        </p:nvSpPr>
        <p:spPr>
          <a:xfrm>
            <a:off x="7927822" y="3173928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4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C050F7B-A9DD-4613-AF6E-74D98933E83E}"/>
              </a:ext>
            </a:extLst>
          </p:cNvPr>
          <p:cNvSpPr/>
          <p:nvPr/>
        </p:nvSpPr>
        <p:spPr>
          <a:xfrm>
            <a:off x="8395925" y="2648907"/>
            <a:ext cx="468064" cy="468064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578A446-63E4-48C2-9FC4-2353D395A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23" y="5595095"/>
            <a:ext cx="284846" cy="2848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D08E600-7533-4DA7-B60A-37499BB46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569" y="5945659"/>
            <a:ext cx="284846" cy="28484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695EC9A-3CB8-49EC-BE77-78F174165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3" y="5728333"/>
            <a:ext cx="284846" cy="28484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E7AD5D29-991D-47C5-BF42-7E2F7CEAC593}"/>
              </a:ext>
            </a:extLst>
          </p:cNvPr>
          <p:cNvSpPr/>
          <p:nvPr/>
        </p:nvSpPr>
        <p:spPr>
          <a:xfrm>
            <a:off x="8380870" y="3326419"/>
            <a:ext cx="4988243" cy="4988243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8CD61EE-0185-440A-BAC3-800E29A7F0D5}"/>
              </a:ext>
            </a:extLst>
          </p:cNvPr>
          <p:cNvSpPr txBox="1"/>
          <p:nvPr/>
        </p:nvSpPr>
        <p:spPr>
          <a:xfrm>
            <a:off x="10338494" y="4830741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C53EC0B-5B0B-4261-840F-CB4ED8C9F4C4}"/>
              </a:ext>
            </a:extLst>
          </p:cNvPr>
          <p:cNvSpPr txBox="1"/>
          <p:nvPr/>
        </p:nvSpPr>
        <p:spPr>
          <a:xfrm>
            <a:off x="3225287" y="1644187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FA5881A-DD79-4D9B-8863-DBE801CDC9E8}"/>
              </a:ext>
            </a:extLst>
          </p:cNvPr>
          <p:cNvSpPr txBox="1"/>
          <p:nvPr/>
        </p:nvSpPr>
        <p:spPr>
          <a:xfrm>
            <a:off x="1564226" y="2058417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82E8BB0-E8A0-47B9-9C1C-C71AB9F94470}"/>
              </a:ext>
            </a:extLst>
          </p:cNvPr>
          <p:cNvSpPr txBox="1"/>
          <p:nvPr/>
        </p:nvSpPr>
        <p:spPr>
          <a:xfrm>
            <a:off x="6417568" y="5903416"/>
            <a:ext cx="1841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Proximity Sensors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E5CF3EA-E7E7-4B4F-834B-7E3071A4F6FD}"/>
              </a:ext>
            </a:extLst>
          </p:cNvPr>
          <p:cNvSpPr/>
          <p:nvPr/>
        </p:nvSpPr>
        <p:spPr>
          <a:xfrm>
            <a:off x="10308281" y="5326397"/>
            <a:ext cx="1133420" cy="113342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084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val 67">
            <a:extLst>
              <a:ext uri="{FF2B5EF4-FFF2-40B4-BE49-F238E27FC236}">
                <a16:creationId xmlns:a16="http://schemas.microsoft.com/office/drawing/2014/main" id="{A5338D38-5E05-4F4C-B3B2-9B9C8583568A}"/>
              </a:ext>
            </a:extLst>
          </p:cNvPr>
          <p:cNvSpPr/>
          <p:nvPr/>
        </p:nvSpPr>
        <p:spPr>
          <a:xfrm>
            <a:off x="2983975" y="2172133"/>
            <a:ext cx="1467628" cy="146762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4AABA92-2490-494E-8105-5ED007453EE3}"/>
              </a:ext>
            </a:extLst>
          </p:cNvPr>
          <p:cNvSpPr/>
          <p:nvPr/>
        </p:nvSpPr>
        <p:spPr>
          <a:xfrm>
            <a:off x="1214983" y="2569604"/>
            <a:ext cx="1717617" cy="1717617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B17A5B-5681-458F-9C64-5F1722AC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Fleet Awareness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6A9F6C0-3FA8-455B-A61A-1ED74DB34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9" y="3987036"/>
            <a:ext cx="284846" cy="284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A47D37-E7BA-45FB-BFCA-D69C089A5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55" y="2845012"/>
            <a:ext cx="284846" cy="284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1901FF-CDA7-4D9E-BDF4-D88848F16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45" y="2978358"/>
            <a:ext cx="284846" cy="2848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D91D58-7060-44D7-B28B-491DFAB47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96" y="3216171"/>
            <a:ext cx="284846" cy="284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E1B619-EB01-4CF8-944B-D64135E70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66" y="3729126"/>
            <a:ext cx="284846" cy="2848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947CC9-FAD1-49E7-820E-7A5FD365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04" y="3475021"/>
            <a:ext cx="284846" cy="284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78E76F-5258-4063-8542-B078069DA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62" y="3375647"/>
            <a:ext cx="284846" cy="2848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F1E0F2A-A0C5-4B18-8B90-3B2D3D5F9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72" y="5423533"/>
            <a:ext cx="304800" cy="304800"/>
          </a:xfrm>
          <a:prstGeom prst="rect">
            <a:avLst/>
          </a:prstGeom>
          <a:effectLst>
            <a:glow rad="101600">
              <a:srgbClr val="F48A3A">
                <a:alpha val="40000"/>
              </a:srgbClr>
            </a:glo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B67776-C0FC-4159-9A82-6FCD82C78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77" y="2580697"/>
            <a:ext cx="304800" cy="304800"/>
          </a:xfrm>
          <a:prstGeom prst="rect">
            <a:avLst/>
          </a:prstGeom>
          <a:effectLst>
            <a:glow rad="101600">
              <a:srgbClr val="F4B23A">
                <a:alpha val="40000"/>
              </a:srgbClr>
            </a:glo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1B8360-569E-4863-ACD4-3C2AF6EDA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05" y="2264804"/>
            <a:ext cx="304800" cy="304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6E5198-C684-4A43-B3F2-E0C5468A8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94" y="5118733"/>
            <a:ext cx="304800" cy="304800"/>
          </a:xfrm>
          <a:prstGeom prst="rect">
            <a:avLst/>
          </a:prstGeom>
          <a:effectLst>
            <a:glow rad="101600">
              <a:srgbClr val="F48A3A">
                <a:alpha val="40000"/>
              </a:srgbClr>
            </a:glo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E5A7F17-404F-42A5-9494-D55985D81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45" y="2887678"/>
            <a:ext cx="304800" cy="304800"/>
          </a:xfrm>
          <a:prstGeom prst="rect">
            <a:avLst/>
          </a:prstGeom>
          <a:effectLst>
            <a:glow rad="101600">
              <a:srgbClr val="F4B23A">
                <a:alpha val="40000"/>
              </a:srgbClr>
            </a:glo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0C55F3-A663-40DD-A19D-D7B7E5CB7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80" y="2943278"/>
            <a:ext cx="304800" cy="304800"/>
          </a:xfrm>
          <a:prstGeom prst="rect">
            <a:avLst/>
          </a:prstGeom>
          <a:effectLst>
            <a:glow rad="101600">
              <a:srgbClr val="F4B23A">
                <a:alpha val="40000"/>
              </a:srgbClr>
            </a:glo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559589-3C40-401A-B1B2-EAE962556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64" y="2614490"/>
            <a:ext cx="304800" cy="304800"/>
          </a:xfrm>
          <a:prstGeom prst="rect">
            <a:avLst/>
          </a:prstGeom>
          <a:effectLst>
            <a:glow rad="101600">
              <a:srgbClr val="F4B23A">
                <a:alpha val="40000"/>
              </a:srgbClr>
            </a:glo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FAB1465-7BBD-43ED-8735-153AA0FCA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24" y="5668141"/>
            <a:ext cx="304800" cy="304800"/>
          </a:xfrm>
          <a:prstGeom prst="rect">
            <a:avLst/>
          </a:prstGeom>
          <a:effectLst>
            <a:glow rad="101600">
              <a:srgbClr val="F48A3A">
                <a:alpha val="40000"/>
              </a:srgbClr>
            </a:glo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67A83BD-CDF6-4559-ACED-0E324D020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30" y="5362664"/>
            <a:ext cx="304800" cy="304800"/>
          </a:xfrm>
          <a:prstGeom prst="rect">
            <a:avLst/>
          </a:prstGeom>
          <a:effectLst>
            <a:glow rad="101600">
              <a:srgbClr val="F48A3A">
                <a:alpha val="40000"/>
              </a:srgbClr>
            </a:glo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9988770-B0A2-4DD9-BA3A-1467E3CFD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62" y="2657226"/>
            <a:ext cx="304800" cy="304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50ED58F-493B-46A3-8A82-6FA42BFF7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1" y="4444592"/>
            <a:ext cx="304800" cy="304800"/>
          </a:xfrm>
          <a:prstGeom prst="rect">
            <a:avLst/>
          </a:prstGeom>
          <a:effectLst>
            <a:glow rad="101600">
              <a:srgbClr val="F4553A">
                <a:alpha val="40000"/>
              </a:srgbClr>
            </a:glo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76EA0E6-F5EC-4EE9-8D77-873DB6C1C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5" y="5668141"/>
            <a:ext cx="304800" cy="304800"/>
          </a:xfrm>
          <a:prstGeom prst="rect">
            <a:avLst/>
          </a:prstGeom>
          <a:effectLst>
            <a:glow rad="101600">
              <a:srgbClr val="F48A3A">
                <a:alpha val="40000"/>
              </a:srgbClr>
            </a:glo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71AF0E5-5A2F-4E6A-8FBB-2ADD9B127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40" y="2247086"/>
            <a:ext cx="304800" cy="304800"/>
          </a:xfrm>
          <a:prstGeom prst="rect">
            <a:avLst/>
          </a:prstGeom>
          <a:effectLst>
            <a:glow rad="101600">
              <a:srgbClr val="F4B23A">
                <a:alpha val="40000"/>
              </a:srgbClr>
            </a:glo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D8FDFF4-D610-4641-BC2F-49352DE63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0" y="3242539"/>
            <a:ext cx="284846" cy="2848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9DFF5E-8816-401D-A35B-863C14087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49" y="2648907"/>
            <a:ext cx="284846" cy="2848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42C777A-E2C2-4C57-AA4A-F24A05FEB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83" y="2595876"/>
            <a:ext cx="284846" cy="2848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986C982-1614-47B2-8444-9AB56EEAC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9" y="3207243"/>
            <a:ext cx="284846" cy="28484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C61DB83-7CA7-4E6E-8A6D-4056633A8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05" y="2409071"/>
            <a:ext cx="284846" cy="2848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732FC62-2771-4920-BBE7-7C4DD4382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88" y="3564882"/>
            <a:ext cx="284846" cy="2848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F7348D8-1DE1-454E-8931-1399E6E66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01" y="2124225"/>
            <a:ext cx="284846" cy="28484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6F34A24-EF22-4B2B-8EBA-EDBBA6C7A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41" y="2551494"/>
            <a:ext cx="284846" cy="2848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571B06C-BA1F-498C-A0F6-1378E7BDB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4755582"/>
            <a:ext cx="304800" cy="304800"/>
          </a:xfrm>
          <a:prstGeom prst="rect">
            <a:avLst/>
          </a:prstGeom>
          <a:effectLst>
            <a:glow rad="101600">
              <a:srgbClr val="F4553A">
                <a:alpha val="40000"/>
              </a:srgbClr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8877E1F-3029-4061-870C-C8232DB97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15" y="2726975"/>
            <a:ext cx="304800" cy="304800"/>
          </a:xfrm>
          <a:prstGeom prst="rect">
            <a:avLst/>
          </a:prstGeom>
          <a:effectLst>
            <a:glow rad="101600">
              <a:srgbClr val="F3EA3B">
                <a:alpha val="40000"/>
              </a:srgbClr>
            </a:glo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9F32C9B-649A-4212-A2C9-93493D40F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2301304"/>
            <a:ext cx="304800" cy="304800"/>
          </a:xfrm>
          <a:prstGeom prst="rect">
            <a:avLst/>
          </a:prstGeom>
          <a:effectLst>
            <a:glow rad="101600">
              <a:srgbClr val="F4B23A">
                <a:alpha val="40000"/>
              </a:srgbClr>
            </a:glow>
          </a:effectLst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1D51242F-CFBE-47D9-BB28-BD296833C3FE}"/>
              </a:ext>
            </a:extLst>
          </p:cNvPr>
          <p:cNvSpPr/>
          <p:nvPr/>
        </p:nvSpPr>
        <p:spPr>
          <a:xfrm>
            <a:off x="5399189" y="2007393"/>
            <a:ext cx="1467628" cy="146762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965D425-DCBE-41E7-B1A9-A2722C858473}"/>
              </a:ext>
            </a:extLst>
          </p:cNvPr>
          <p:cNvSpPr/>
          <p:nvPr/>
        </p:nvSpPr>
        <p:spPr>
          <a:xfrm>
            <a:off x="-1581656" y="-1297041"/>
            <a:ext cx="8853798" cy="8853798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17D1259-5D88-43B4-9125-96CF60E69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65" y="4710607"/>
            <a:ext cx="304800" cy="304800"/>
          </a:xfrm>
          <a:prstGeom prst="rect">
            <a:avLst/>
          </a:prstGeom>
          <a:effectLst>
            <a:glow rad="101600">
              <a:srgbClr val="F4553A">
                <a:alpha val="40000"/>
              </a:srgbClr>
            </a:glow>
          </a:effec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D01C8C2-E950-4C8D-8779-3E80CD2DE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55" y="5021597"/>
            <a:ext cx="304800" cy="304800"/>
          </a:xfrm>
          <a:prstGeom prst="rect">
            <a:avLst/>
          </a:prstGeom>
          <a:effectLst>
            <a:glow rad="101600">
              <a:srgbClr val="F4553A">
                <a:alpha val="40000"/>
              </a:srgbClr>
            </a:glo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DE715BD-216B-48B0-9B0F-67CF9F8AF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70" y="4814235"/>
            <a:ext cx="304800" cy="304800"/>
          </a:xfrm>
          <a:prstGeom prst="rect">
            <a:avLst/>
          </a:prstGeom>
          <a:effectLst>
            <a:glow rad="101600">
              <a:srgbClr val="F4553A">
                <a:alpha val="40000"/>
              </a:srgbClr>
            </a:glow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03C5DB2-49A5-4E8E-A1B8-C8AE649F9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91" y="4444993"/>
            <a:ext cx="304800" cy="304800"/>
          </a:xfrm>
          <a:prstGeom prst="rect">
            <a:avLst/>
          </a:prstGeom>
          <a:effectLst>
            <a:glow rad="101600">
              <a:srgbClr val="F4553A">
                <a:alpha val="40000"/>
              </a:srgbClr>
            </a:glo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5DE7D4D-6FCD-42DE-9B33-8AA7FEF4D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40" y="4404283"/>
            <a:ext cx="304800" cy="304800"/>
          </a:xfrm>
          <a:prstGeom prst="rect">
            <a:avLst/>
          </a:prstGeom>
          <a:effectLst>
            <a:glow rad="101600">
              <a:srgbClr val="F4553A">
                <a:alpha val="40000"/>
              </a:srgbClr>
            </a:glow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FD647E5-C874-4CB4-8AD3-3E6264709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00" y="4251883"/>
            <a:ext cx="304800" cy="304800"/>
          </a:xfrm>
          <a:prstGeom prst="rect">
            <a:avLst/>
          </a:prstGeom>
          <a:effectLst>
            <a:glow rad="101600">
              <a:srgbClr val="F4553A">
                <a:alpha val="40000"/>
              </a:srgbClr>
            </a:glow>
          </a:effectLst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9B9D3B4C-286D-4B96-B569-B011A67D2570}"/>
              </a:ext>
            </a:extLst>
          </p:cNvPr>
          <p:cNvSpPr/>
          <p:nvPr/>
        </p:nvSpPr>
        <p:spPr>
          <a:xfrm>
            <a:off x="4899343" y="4028274"/>
            <a:ext cx="1467628" cy="146762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AAC50BB-5101-45A1-BF9C-8B9628E29450}"/>
              </a:ext>
            </a:extLst>
          </p:cNvPr>
          <p:cNvSpPr/>
          <p:nvPr/>
        </p:nvSpPr>
        <p:spPr>
          <a:xfrm>
            <a:off x="2899433" y="4886216"/>
            <a:ext cx="1467628" cy="146762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5A9B034-5519-4719-9640-A5EAD25A8930}"/>
              </a:ext>
            </a:extLst>
          </p:cNvPr>
          <p:cNvSpPr txBox="1"/>
          <p:nvPr/>
        </p:nvSpPr>
        <p:spPr>
          <a:xfrm>
            <a:off x="9219022" y="1868727"/>
            <a:ext cx="221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Outside Threat Range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74F483B-7FFB-4C43-9DA1-503BC7311C2C}"/>
              </a:ext>
            </a:extLst>
          </p:cNvPr>
          <p:cNvSpPr txBox="1"/>
          <p:nvPr/>
        </p:nvSpPr>
        <p:spPr>
          <a:xfrm>
            <a:off x="5603790" y="1565829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46B0056-2241-40C7-BF3E-6DCE792CD945}"/>
              </a:ext>
            </a:extLst>
          </p:cNvPr>
          <p:cNvSpPr txBox="1"/>
          <p:nvPr/>
        </p:nvSpPr>
        <p:spPr>
          <a:xfrm>
            <a:off x="5098812" y="3626721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46C47E3-BE09-41BA-B139-6E43334CBB8D}"/>
              </a:ext>
            </a:extLst>
          </p:cNvPr>
          <p:cNvSpPr txBox="1"/>
          <p:nvPr/>
        </p:nvSpPr>
        <p:spPr>
          <a:xfrm>
            <a:off x="3074902" y="4504793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31BE672-1983-4ED3-9EBA-BF097EF97F54}"/>
              </a:ext>
            </a:extLst>
          </p:cNvPr>
          <p:cNvSpPr txBox="1"/>
          <p:nvPr/>
        </p:nvSpPr>
        <p:spPr>
          <a:xfrm>
            <a:off x="7927822" y="3173928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4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C050F7B-A9DD-4613-AF6E-74D98933E83E}"/>
              </a:ext>
            </a:extLst>
          </p:cNvPr>
          <p:cNvSpPr/>
          <p:nvPr/>
        </p:nvSpPr>
        <p:spPr>
          <a:xfrm>
            <a:off x="8395925" y="2648907"/>
            <a:ext cx="468064" cy="468064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578A446-63E4-48C2-9FC4-2353D395A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23" y="5595095"/>
            <a:ext cx="284846" cy="2848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D08E600-7533-4DA7-B60A-37499BB46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569" y="5945659"/>
            <a:ext cx="284846" cy="28484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695EC9A-3CB8-49EC-BE77-78F174165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3" y="5728333"/>
            <a:ext cx="284846" cy="28484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E7AD5D29-991D-47C5-BF42-7E2F7CEAC593}"/>
              </a:ext>
            </a:extLst>
          </p:cNvPr>
          <p:cNvSpPr/>
          <p:nvPr/>
        </p:nvSpPr>
        <p:spPr>
          <a:xfrm>
            <a:off x="8380870" y="3326419"/>
            <a:ext cx="4988243" cy="4988243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8CD61EE-0185-440A-BAC3-800E29A7F0D5}"/>
              </a:ext>
            </a:extLst>
          </p:cNvPr>
          <p:cNvSpPr txBox="1"/>
          <p:nvPr/>
        </p:nvSpPr>
        <p:spPr>
          <a:xfrm>
            <a:off x="10338494" y="4830741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C53EC0B-5B0B-4261-840F-CB4ED8C9F4C4}"/>
              </a:ext>
            </a:extLst>
          </p:cNvPr>
          <p:cNvSpPr txBox="1"/>
          <p:nvPr/>
        </p:nvSpPr>
        <p:spPr>
          <a:xfrm>
            <a:off x="3225287" y="1644187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FA5881A-DD79-4D9B-8863-DBE801CDC9E8}"/>
              </a:ext>
            </a:extLst>
          </p:cNvPr>
          <p:cNvSpPr txBox="1"/>
          <p:nvPr/>
        </p:nvSpPr>
        <p:spPr>
          <a:xfrm>
            <a:off x="1564226" y="2058417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82E8BB0-E8A0-47B9-9C1C-C71AB9F94470}"/>
              </a:ext>
            </a:extLst>
          </p:cNvPr>
          <p:cNvSpPr txBox="1"/>
          <p:nvPr/>
        </p:nvSpPr>
        <p:spPr>
          <a:xfrm>
            <a:off x="6417568" y="5903416"/>
            <a:ext cx="1841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Proximity Sensors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E5CF3EA-E7E7-4B4F-834B-7E3071A4F6FD}"/>
              </a:ext>
            </a:extLst>
          </p:cNvPr>
          <p:cNvSpPr/>
          <p:nvPr/>
        </p:nvSpPr>
        <p:spPr>
          <a:xfrm>
            <a:off x="10308281" y="5326397"/>
            <a:ext cx="1133420" cy="113342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778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val 67">
            <a:extLst>
              <a:ext uri="{FF2B5EF4-FFF2-40B4-BE49-F238E27FC236}">
                <a16:creationId xmlns:a16="http://schemas.microsoft.com/office/drawing/2014/main" id="{A5338D38-5E05-4F4C-B3B2-9B9C8583568A}"/>
              </a:ext>
            </a:extLst>
          </p:cNvPr>
          <p:cNvSpPr/>
          <p:nvPr/>
        </p:nvSpPr>
        <p:spPr>
          <a:xfrm>
            <a:off x="2983975" y="2172133"/>
            <a:ext cx="1467628" cy="146762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4AABA92-2490-494E-8105-5ED007453EE3}"/>
              </a:ext>
            </a:extLst>
          </p:cNvPr>
          <p:cNvSpPr/>
          <p:nvPr/>
        </p:nvSpPr>
        <p:spPr>
          <a:xfrm>
            <a:off x="1214983" y="2569604"/>
            <a:ext cx="1717617" cy="1717617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B17A5B-5681-458F-9C64-5F1722AC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Fleet Awareness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6A9F6C0-3FA8-455B-A61A-1ED74DB34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9" y="3987036"/>
            <a:ext cx="284846" cy="284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A47D37-E7BA-45FB-BFCA-D69C089A5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55" y="2845012"/>
            <a:ext cx="284846" cy="284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1901FF-CDA7-4D9E-BDF4-D88848F16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45" y="2978358"/>
            <a:ext cx="284846" cy="2848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D91D58-7060-44D7-B28B-491DFAB47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96" y="3216171"/>
            <a:ext cx="284846" cy="284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E1B619-EB01-4CF8-944B-D64135E70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66" y="3729126"/>
            <a:ext cx="284846" cy="2848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947CC9-FAD1-49E7-820E-7A5FD365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904" y="3475021"/>
            <a:ext cx="284846" cy="2848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78E76F-5258-4063-8542-B078069DA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262" y="3375647"/>
            <a:ext cx="284846" cy="2848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F1E0F2A-A0C5-4B18-8B90-3B2D3D5F9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72" y="5423533"/>
            <a:ext cx="304800" cy="304800"/>
          </a:xfrm>
          <a:prstGeom prst="rect">
            <a:avLst/>
          </a:prstGeom>
          <a:effectLst>
            <a:glow rad="101600">
              <a:srgbClr val="F48A3A">
                <a:alpha val="40000"/>
              </a:srgbClr>
            </a:glo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B67776-C0FC-4159-9A82-6FCD82C780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77" y="2580697"/>
            <a:ext cx="304800" cy="304800"/>
          </a:xfrm>
          <a:prstGeom prst="rect">
            <a:avLst/>
          </a:prstGeom>
          <a:effectLst>
            <a:glow rad="101600">
              <a:srgbClr val="F4B23A">
                <a:alpha val="40000"/>
              </a:srgbClr>
            </a:glo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1B8360-569E-4863-ACD4-3C2AF6EDA5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05" y="2264804"/>
            <a:ext cx="304800" cy="304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6E5198-C684-4A43-B3F2-E0C5468A81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94" y="5118733"/>
            <a:ext cx="304800" cy="304800"/>
          </a:xfrm>
          <a:prstGeom prst="rect">
            <a:avLst/>
          </a:prstGeom>
          <a:effectLst>
            <a:glow rad="101600">
              <a:srgbClr val="F48A3A">
                <a:alpha val="40000"/>
              </a:srgbClr>
            </a:glow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E5A7F17-404F-42A5-9494-D55985D81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45" y="2887678"/>
            <a:ext cx="304800" cy="304800"/>
          </a:xfrm>
          <a:prstGeom prst="rect">
            <a:avLst/>
          </a:prstGeom>
          <a:effectLst>
            <a:glow rad="101600">
              <a:srgbClr val="F4B23A">
                <a:alpha val="40000"/>
              </a:srgbClr>
            </a:glo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0C55F3-A663-40DD-A19D-D7B7E5CB7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80" y="2943278"/>
            <a:ext cx="304800" cy="304800"/>
          </a:xfrm>
          <a:prstGeom prst="rect">
            <a:avLst/>
          </a:prstGeom>
          <a:effectLst>
            <a:glow rad="101600">
              <a:srgbClr val="F4B23A">
                <a:alpha val="40000"/>
              </a:srgbClr>
            </a:glo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8559589-3C40-401A-B1B2-EAE962556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64" y="2614490"/>
            <a:ext cx="304800" cy="304800"/>
          </a:xfrm>
          <a:prstGeom prst="rect">
            <a:avLst/>
          </a:prstGeom>
          <a:effectLst>
            <a:glow rad="101600">
              <a:srgbClr val="F4B23A">
                <a:alpha val="40000"/>
              </a:srgbClr>
            </a:glo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FAB1465-7BBD-43ED-8735-153AA0FCA8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24" y="5668141"/>
            <a:ext cx="304800" cy="304800"/>
          </a:xfrm>
          <a:prstGeom prst="rect">
            <a:avLst/>
          </a:prstGeom>
          <a:effectLst>
            <a:glow rad="101600">
              <a:srgbClr val="F48A3A">
                <a:alpha val="40000"/>
              </a:srgbClr>
            </a:glo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67A83BD-CDF6-4559-ACED-0E324D0204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30" y="5362664"/>
            <a:ext cx="304800" cy="304800"/>
          </a:xfrm>
          <a:prstGeom prst="rect">
            <a:avLst/>
          </a:prstGeom>
          <a:effectLst>
            <a:glow rad="101600">
              <a:srgbClr val="F48A3A">
                <a:alpha val="40000"/>
              </a:srgbClr>
            </a:glo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9988770-B0A2-4DD9-BA3A-1467E3CFD5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62" y="2657226"/>
            <a:ext cx="304800" cy="304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50ED58F-493B-46A3-8A82-6FA42BFF7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41" y="4444592"/>
            <a:ext cx="304800" cy="304800"/>
          </a:xfrm>
          <a:prstGeom prst="rect">
            <a:avLst/>
          </a:prstGeom>
          <a:effectLst>
            <a:glow rad="101600">
              <a:srgbClr val="F4553A">
                <a:alpha val="40000"/>
              </a:srgbClr>
            </a:glo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76EA0E6-F5EC-4EE9-8D77-873DB6C1C5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35" y="5668141"/>
            <a:ext cx="304800" cy="304800"/>
          </a:xfrm>
          <a:prstGeom prst="rect">
            <a:avLst/>
          </a:prstGeom>
          <a:effectLst>
            <a:glow rad="101600">
              <a:srgbClr val="F48A3A">
                <a:alpha val="40000"/>
              </a:srgbClr>
            </a:glo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71AF0E5-5A2F-4E6A-8FBB-2ADD9B127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40" y="2247086"/>
            <a:ext cx="304800" cy="304800"/>
          </a:xfrm>
          <a:prstGeom prst="rect">
            <a:avLst/>
          </a:prstGeom>
          <a:effectLst>
            <a:glow rad="101600">
              <a:srgbClr val="F4B23A">
                <a:alpha val="40000"/>
              </a:srgbClr>
            </a:glo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D8FDFF4-D610-4641-BC2F-49352DE63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40" y="3242539"/>
            <a:ext cx="284846" cy="2848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C9DFF5E-8816-401D-A35B-863C14087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749" y="2648907"/>
            <a:ext cx="284846" cy="28484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42C777A-E2C2-4C57-AA4A-F24A05FEB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83" y="2595876"/>
            <a:ext cx="284846" cy="2848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986C982-1614-47B2-8444-9AB56EEAC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69" y="3207243"/>
            <a:ext cx="284846" cy="28484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C61DB83-7CA7-4E6E-8A6D-4056633A8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505" y="2409071"/>
            <a:ext cx="284846" cy="28484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732FC62-2771-4920-BBE7-7C4DD4382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88" y="3564882"/>
            <a:ext cx="284846" cy="28484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F7348D8-1DE1-454E-8931-1399E6E66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01" y="2124225"/>
            <a:ext cx="284846" cy="28484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6F34A24-EF22-4B2B-8EBA-EDBBA6C7A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41" y="2551494"/>
            <a:ext cx="284846" cy="2848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571B06C-BA1F-498C-A0F6-1378E7BDB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4755582"/>
            <a:ext cx="304800" cy="304800"/>
          </a:xfrm>
          <a:prstGeom prst="rect">
            <a:avLst/>
          </a:prstGeom>
          <a:effectLst>
            <a:glow rad="101600">
              <a:srgbClr val="F4553A">
                <a:alpha val="40000"/>
              </a:srgbClr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8877E1F-3029-4061-870C-C8232DB97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15" y="2726975"/>
            <a:ext cx="304800" cy="304800"/>
          </a:xfrm>
          <a:prstGeom prst="rect">
            <a:avLst/>
          </a:prstGeom>
          <a:effectLst>
            <a:glow rad="101600">
              <a:srgbClr val="F3EA3B">
                <a:alpha val="40000"/>
              </a:srgbClr>
            </a:glo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F9F32C9B-649A-4212-A2C9-93493D40F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0" y="2301304"/>
            <a:ext cx="304800" cy="304800"/>
          </a:xfrm>
          <a:prstGeom prst="rect">
            <a:avLst/>
          </a:prstGeom>
          <a:effectLst>
            <a:glow rad="101600">
              <a:srgbClr val="F4B23A">
                <a:alpha val="40000"/>
              </a:srgbClr>
            </a:glow>
          </a:effectLst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1D51242F-CFBE-47D9-BB28-BD296833C3FE}"/>
              </a:ext>
            </a:extLst>
          </p:cNvPr>
          <p:cNvSpPr/>
          <p:nvPr/>
        </p:nvSpPr>
        <p:spPr>
          <a:xfrm>
            <a:off x="5399189" y="2007393"/>
            <a:ext cx="1467628" cy="146762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965D425-DCBE-41E7-B1A9-A2722C858473}"/>
              </a:ext>
            </a:extLst>
          </p:cNvPr>
          <p:cNvSpPr/>
          <p:nvPr/>
        </p:nvSpPr>
        <p:spPr>
          <a:xfrm>
            <a:off x="-1581656" y="-1297041"/>
            <a:ext cx="8853798" cy="8853798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617D1259-5D88-43B4-9125-96CF60E69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65" y="4710607"/>
            <a:ext cx="304800" cy="304800"/>
          </a:xfrm>
          <a:prstGeom prst="rect">
            <a:avLst/>
          </a:prstGeom>
          <a:effectLst>
            <a:glow rad="101600">
              <a:srgbClr val="F4553A">
                <a:alpha val="40000"/>
              </a:srgbClr>
            </a:glow>
          </a:effec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D01C8C2-E950-4C8D-8779-3E80CD2DE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55" y="5021597"/>
            <a:ext cx="304800" cy="304800"/>
          </a:xfrm>
          <a:prstGeom prst="rect">
            <a:avLst/>
          </a:prstGeom>
          <a:effectLst>
            <a:glow rad="101600">
              <a:srgbClr val="F4553A">
                <a:alpha val="40000"/>
              </a:srgbClr>
            </a:glow>
          </a:effec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4DE715BD-216B-48B0-9B0F-67CF9F8AF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70" y="4814235"/>
            <a:ext cx="304800" cy="304800"/>
          </a:xfrm>
          <a:prstGeom prst="rect">
            <a:avLst/>
          </a:prstGeom>
          <a:effectLst>
            <a:glow rad="101600">
              <a:srgbClr val="F4553A">
                <a:alpha val="40000"/>
              </a:srgbClr>
            </a:glow>
          </a:effectLst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03C5DB2-49A5-4E8E-A1B8-C8AE649F9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91" y="4444993"/>
            <a:ext cx="304800" cy="304800"/>
          </a:xfrm>
          <a:prstGeom prst="rect">
            <a:avLst/>
          </a:prstGeom>
          <a:effectLst>
            <a:glow rad="101600">
              <a:srgbClr val="F4553A">
                <a:alpha val="40000"/>
              </a:srgbClr>
            </a:glow>
          </a:effec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5DE7D4D-6FCD-42DE-9B33-8AA7FEF4D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540" y="4404283"/>
            <a:ext cx="304800" cy="304800"/>
          </a:xfrm>
          <a:prstGeom prst="rect">
            <a:avLst/>
          </a:prstGeom>
          <a:effectLst>
            <a:glow rad="101600">
              <a:srgbClr val="F4553A">
                <a:alpha val="40000"/>
              </a:srgbClr>
            </a:glow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FD647E5-C874-4CB4-8AD3-3E6264709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00" y="4251883"/>
            <a:ext cx="304800" cy="304800"/>
          </a:xfrm>
          <a:prstGeom prst="rect">
            <a:avLst/>
          </a:prstGeom>
          <a:effectLst>
            <a:glow rad="101600">
              <a:srgbClr val="F4553A">
                <a:alpha val="40000"/>
              </a:srgbClr>
            </a:glow>
          </a:effectLst>
        </p:spPr>
      </p:pic>
      <p:sp>
        <p:nvSpPr>
          <p:cNvPr id="78" name="Oval 77">
            <a:extLst>
              <a:ext uri="{FF2B5EF4-FFF2-40B4-BE49-F238E27FC236}">
                <a16:creationId xmlns:a16="http://schemas.microsoft.com/office/drawing/2014/main" id="{9B9D3B4C-286D-4B96-B569-B011A67D2570}"/>
              </a:ext>
            </a:extLst>
          </p:cNvPr>
          <p:cNvSpPr/>
          <p:nvPr/>
        </p:nvSpPr>
        <p:spPr>
          <a:xfrm>
            <a:off x="4899343" y="4028274"/>
            <a:ext cx="1467628" cy="146762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AAC50BB-5101-45A1-BF9C-8B9628E29450}"/>
              </a:ext>
            </a:extLst>
          </p:cNvPr>
          <p:cNvSpPr/>
          <p:nvPr/>
        </p:nvSpPr>
        <p:spPr>
          <a:xfrm>
            <a:off x="2899433" y="4886216"/>
            <a:ext cx="1467628" cy="146762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5A9B034-5519-4719-9640-A5EAD25A8930}"/>
              </a:ext>
            </a:extLst>
          </p:cNvPr>
          <p:cNvSpPr txBox="1"/>
          <p:nvPr/>
        </p:nvSpPr>
        <p:spPr>
          <a:xfrm>
            <a:off x="9219022" y="1868727"/>
            <a:ext cx="2213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Outside Threat Range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74F483B-7FFB-4C43-9DA1-503BC7311C2C}"/>
              </a:ext>
            </a:extLst>
          </p:cNvPr>
          <p:cNvSpPr txBox="1"/>
          <p:nvPr/>
        </p:nvSpPr>
        <p:spPr>
          <a:xfrm>
            <a:off x="5603790" y="1565829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46B0056-2241-40C7-BF3E-6DCE792CD945}"/>
              </a:ext>
            </a:extLst>
          </p:cNvPr>
          <p:cNvSpPr txBox="1"/>
          <p:nvPr/>
        </p:nvSpPr>
        <p:spPr>
          <a:xfrm>
            <a:off x="5098812" y="3626721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46C47E3-BE09-41BA-B139-6E43334CBB8D}"/>
              </a:ext>
            </a:extLst>
          </p:cNvPr>
          <p:cNvSpPr txBox="1"/>
          <p:nvPr/>
        </p:nvSpPr>
        <p:spPr>
          <a:xfrm>
            <a:off x="3074902" y="4504793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3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31BE672-1983-4ED3-9EBA-BF097EF97F54}"/>
              </a:ext>
            </a:extLst>
          </p:cNvPr>
          <p:cNvSpPr txBox="1"/>
          <p:nvPr/>
        </p:nvSpPr>
        <p:spPr>
          <a:xfrm>
            <a:off x="7927822" y="3173928"/>
            <a:ext cx="100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Cluster 4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C050F7B-A9DD-4613-AF6E-74D98933E83E}"/>
              </a:ext>
            </a:extLst>
          </p:cNvPr>
          <p:cNvSpPr/>
          <p:nvPr/>
        </p:nvSpPr>
        <p:spPr>
          <a:xfrm>
            <a:off x="8395925" y="2648907"/>
            <a:ext cx="468064" cy="468064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578A446-63E4-48C2-9FC4-2353D395A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723" y="5595095"/>
            <a:ext cx="284846" cy="2848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D08E600-7533-4DA7-B60A-37499BB46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569" y="5945659"/>
            <a:ext cx="284846" cy="28484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695EC9A-3CB8-49EC-BE77-78F174165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33" y="5728333"/>
            <a:ext cx="284846" cy="284846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E7AD5D29-991D-47C5-BF42-7E2F7CEAC593}"/>
              </a:ext>
            </a:extLst>
          </p:cNvPr>
          <p:cNvSpPr/>
          <p:nvPr/>
        </p:nvSpPr>
        <p:spPr>
          <a:xfrm>
            <a:off x="8380870" y="3326419"/>
            <a:ext cx="4988243" cy="4988243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8CD61EE-0185-440A-BAC3-800E29A7F0D5}"/>
              </a:ext>
            </a:extLst>
          </p:cNvPr>
          <p:cNvSpPr txBox="1"/>
          <p:nvPr/>
        </p:nvSpPr>
        <p:spPr>
          <a:xfrm>
            <a:off x="10338494" y="4830741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C53EC0B-5B0B-4261-840F-CB4ED8C9F4C4}"/>
              </a:ext>
            </a:extLst>
          </p:cNvPr>
          <p:cNvSpPr txBox="1"/>
          <p:nvPr/>
        </p:nvSpPr>
        <p:spPr>
          <a:xfrm>
            <a:off x="3225287" y="1644187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FA5881A-DD79-4D9B-8863-DBE801CDC9E8}"/>
              </a:ext>
            </a:extLst>
          </p:cNvPr>
          <p:cNvSpPr txBox="1"/>
          <p:nvPr/>
        </p:nvSpPr>
        <p:spPr>
          <a:xfrm>
            <a:off x="1564226" y="2058417"/>
            <a:ext cx="1093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 Fleet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82E8BB0-E8A0-47B9-9C1C-C71AB9F94470}"/>
              </a:ext>
            </a:extLst>
          </p:cNvPr>
          <p:cNvSpPr txBox="1"/>
          <p:nvPr/>
        </p:nvSpPr>
        <p:spPr>
          <a:xfrm>
            <a:off x="6417568" y="5903416"/>
            <a:ext cx="1841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Proximity Sensors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8E5CF3EA-E7E7-4B4F-834B-7E3071A4F6FD}"/>
              </a:ext>
            </a:extLst>
          </p:cNvPr>
          <p:cNvSpPr/>
          <p:nvPr/>
        </p:nvSpPr>
        <p:spPr>
          <a:xfrm>
            <a:off x="10308281" y="5326397"/>
            <a:ext cx="1133420" cy="1133420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4BCF1A2-5053-46DE-9FE9-1DBFACB0C84C}"/>
              </a:ext>
            </a:extLst>
          </p:cNvPr>
          <p:cNvCxnSpPr>
            <a:cxnSpLocks/>
          </p:cNvCxnSpPr>
          <p:nvPr/>
        </p:nvCxnSpPr>
        <p:spPr>
          <a:xfrm>
            <a:off x="4319241" y="3492089"/>
            <a:ext cx="651299" cy="6371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965B53F-E688-4E48-AD0B-CD167FDDC2A2}"/>
              </a:ext>
            </a:extLst>
          </p:cNvPr>
          <p:cNvCxnSpPr>
            <a:cxnSpLocks/>
          </p:cNvCxnSpPr>
          <p:nvPr/>
        </p:nvCxnSpPr>
        <p:spPr>
          <a:xfrm>
            <a:off x="2589196" y="4243203"/>
            <a:ext cx="485706" cy="6430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7D44A177-B1B5-487B-B79D-61133C89BF93}"/>
              </a:ext>
            </a:extLst>
          </p:cNvPr>
          <p:cNvCxnSpPr>
            <a:cxnSpLocks/>
          </p:cNvCxnSpPr>
          <p:nvPr/>
        </p:nvCxnSpPr>
        <p:spPr>
          <a:xfrm flipH="1" flipV="1">
            <a:off x="6489064" y="4974862"/>
            <a:ext cx="3636695" cy="7626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1616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E0212B-2B5F-43CF-867F-55D7260A2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73" y="1600200"/>
            <a:ext cx="7449654" cy="43688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F7F037C-4236-46B3-88B5-68B2CCD38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Fleet Maneuvering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636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D8BA-E0A4-449C-ADF4-C7B1607B1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82600"/>
            <a:ext cx="7213600" cy="833437"/>
          </a:xfrm>
        </p:spPr>
        <p:txBody>
          <a:bodyPr/>
          <a:lstStyle/>
          <a:p>
            <a:r>
              <a:rPr lang="en-US" dirty="0"/>
              <a:t>Blood Raider Shipyard: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ED671-CCB0-42C1-8F9C-C711313AE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21" y="3416431"/>
            <a:ext cx="284846" cy="284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968ECB-E43B-4714-B202-B9FE488F8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92" y="2722311"/>
            <a:ext cx="284846" cy="284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5B25B9-D6D4-48D3-A77D-4C3ED2E38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19" y="2045246"/>
            <a:ext cx="284846" cy="284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0609CE-9405-4F6A-BC85-D58BA84AB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12" y="3223623"/>
            <a:ext cx="284846" cy="284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DBC9FC-0F16-4288-90AC-232734B56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37" y="3262840"/>
            <a:ext cx="284846" cy="284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07DFC-8A1C-4A2F-8102-3EE9B6680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14" y="3185841"/>
            <a:ext cx="284846" cy="284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8C4B02-1D1D-45BB-93A8-9D4F31B0D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40" y="3189014"/>
            <a:ext cx="284846" cy="284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47F26E-6604-4CB5-BD5C-F33D96B3A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84" y="4556683"/>
            <a:ext cx="304800" cy="30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05D500-AA60-4F00-B54C-911EA8B48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16" y="5342308"/>
            <a:ext cx="304800" cy="30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0D0C5B-A846-473D-BA08-DD1E90A60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79" y="3078265"/>
            <a:ext cx="304800" cy="30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1B34CD-1FA4-4552-AF1B-ADBE6B413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06" y="4251883"/>
            <a:ext cx="304800" cy="30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E6AE00-FA4D-42F1-8244-C1670CEEA7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64" y="5246949"/>
            <a:ext cx="304800" cy="304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7C83C5-8AF9-4A92-A76C-6BD8FC047F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75" y="4870703"/>
            <a:ext cx="304800" cy="304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BF9222-44DB-4B52-9F17-87307A03A2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19" y="4801291"/>
            <a:ext cx="304800" cy="304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EF1EE7-42B7-482C-9B75-1CB59EFC1F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44" y="4830946"/>
            <a:ext cx="304800" cy="30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D55A1A-923A-4401-B465-94E33B1CD8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42" y="4495814"/>
            <a:ext cx="304800" cy="304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2B4759-6007-421E-BA2A-18FF51529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36" y="3470687"/>
            <a:ext cx="304800" cy="304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F5EC9E-B237-41FD-AB37-2293A3CFD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34" y="4940746"/>
            <a:ext cx="304800" cy="304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158BF1-D851-4428-9119-3502BC721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79" y="5008697"/>
            <a:ext cx="304800" cy="304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23E41-62A6-40DF-B133-23D1F7DB5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86" y="2831188"/>
            <a:ext cx="284846" cy="2848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93D1BE1-C833-4E04-A504-3FBFCDC0C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01" y="2700183"/>
            <a:ext cx="284846" cy="2848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92D28A-6F57-4466-91CD-F15905E0A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59" y="2571216"/>
            <a:ext cx="284846" cy="2848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3C3B56-0C19-43BC-BB33-C1AEF0615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84" y="2771650"/>
            <a:ext cx="284846" cy="284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EBC112-AC3F-41E9-A51A-1B6463E37F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46" y="2395168"/>
            <a:ext cx="284846" cy="2848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77BD7C-491F-4E88-BD41-792E46B43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05" y="2102611"/>
            <a:ext cx="284846" cy="284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9005278-F953-4893-A76D-999B92D6B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38" y="2001524"/>
            <a:ext cx="284846" cy="2848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DAC38E5-10AD-406A-839F-F2C11B984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534" y="2228713"/>
            <a:ext cx="284846" cy="2848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50CC591-1171-4EB6-BDF7-F021E6F35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04" y="3101445"/>
            <a:ext cx="304800" cy="304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A2A316-2A15-41B6-BD4F-F047A4E74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29" y="5062915"/>
            <a:ext cx="304800" cy="3048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9210520-E569-4984-B341-59ED053E2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15" y="4993323"/>
            <a:ext cx="284846" cy="2848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B6D90B0-12D3-4E0D-AC24-ECC5892B9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961" y="5343887"/>
            <a:ext cx="284846" cy="28484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A9487E-318B-42B7-AEC3-BB66064B7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925" y="5126561"/>
            <a:ext cx="284846" cy="28484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B75F4CE-9376-4688-943F-E7C0D90769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950" y="2001524"/>
            <a:ext cx="339640" cy="3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2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>
            <a:extLst>
              <a:ext uri="{FF2B5EF4-FFF2-40B4-BE49-F238E27FC236}">
                <a16:creationId xmlns:a16="http://schemas.microsoft.com/office/drawing/2014/main" id="{0380B167-D5E7-4CFB-A3BA-05C71DB23A23}"/>
              </a:ext>
            </a:extLst>
          </p:cNvPr>
          <p:cNvSpPr/>
          <p:nvPr/>
        </p:nvSpPr>
        <p:spPr>
          <a:xfrm>
            <a:off x="2818538" y="2005617"/>
            <a:ext cx="3482962" cy="356896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  <a:alpha val="75000"/>
                </a:schemeClr>
              </a:gs>
              <a:gs pos="48000">
                <a:schemeClr val="accent1">
                  <a:lumMod val="97000"/>
                  <a:lumOff val="3000"/>
                  <a:alpha val="75000"/>
                </a:schemeClr>
              </a:gs>
              <a:gs pos="100000">
                <a:schemeClr val="accent1">
                  <a:lumMod val="60000"/>
                  <a:lumOff val="40000"/>
                  <a:alpha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7F037C-4236-46B3-88B5-68B2CCD3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82600"/>
            <a:ext cx="7213600" cy="833437"/>
          </a:xfrm>
        </p:spPr>
        <p:txBody>
          <a:bodyPr/>
          <a:lstStyle/>
          <a:p>
            <a:r>
              <a:rPr lang="is-IS" dirty="0"/>
              <a:t>Fleet Maneuvering: Bubbles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57DC15-E328-4EF3-BEDD-1EE5AE399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605" y="2264804"/>
            <a:ext cx="304800" cy="304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E791B24-9444-474E-82A2-13961033D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60" y="5220304"/>
            <a:ext cx="284846" cy="28484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D5B5D33-45B6-405B-B1FE-6A68CE28C239}"/>
              </a:ext>
            </a:extLst>
          </p:cNvPr>
          <p:cNvSpPr txBox="1"/>
          <p:nvPr/>
        </p:nvSpPr>
        <p:spPr>
          <a:xfrm>
            <a:off x="3217848" y="1523277"/>
            <a:ext cx="244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Warp Disruption Bubble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46FFC8-D8EF-4FF6-8EBC-EBAF648B3E73}"/>
              </a:ext>
            </a:extLst>
          </p:cNvPr>
          <p:cNvSpPr txBox="1"/>
          <p:nvPr/>
        </p:nvSpPr>
        <p:spPr>
          <a:xfrm>
            <a:off x="8361656" y="1841531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Target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98D053B-E24F-40E3-B476-67615C4010C8}"/>
              </a:ext>
            </a:extLst>
          </p:cNvPr>
          <p:cNvCxnSpPr>
            <a:cxnSpLocks/>
          </p:cNvCxnSpPr>
          <p:nvPr/>
        </p:nvCxnSpPr>
        <p:spPr>
          <a:xfrm flipV="1">
            <a:off x="4279944" y="2569604"/>
            <a:ext cx="4152856" cy="2650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C964CF08-D509-492E-98BE-B32D6B0D9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62" y="3660493"/>
            <a:ext cx="307693" cy="307693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95B890F-A31B-4E7C-9C53-631785EC5860}"/>
              </a:ext>
            </a:extLst>
          </p:cNvPr>
          <p:cNvCxnSpPr>
            <a:cxnSpLocks/>
          </p:cNvCxnSpPr>
          <p:nvPr/>
        </p:nvCxnSpPr>
        <p:spPr>
          <a:xfrm flipV="1">
            <a:off x="4121706" y="3968186"/>
            <a:ext cx="316476" cy="1127622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E8DA654-0F61-4120-BB09-3AF6C722859F}"/>
              </a:ext>
            </a:extLst>
          </p:cNvPr>
          <p:cNvSpPr txBox="1"/>
          <p:nvPr/>
        </p:nvSpPr>
        <p:spPr>
          <a:xfrm>
            <a:off x="3545907" y="5574578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</a:t>
            </a:r>
          </a:p>
        </p:txBody>
      </p:sp>
    </p:spTree>
    <p:extLst>
      <p:ext uri="{BB962C8B-B14F-4D97-AF65-F5344CB8AC3E}">
        <p14:creationId xmlns:p14="http://schemas.microsoft.com/office/powerpoint/2010/main" val="23267361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F2390854-9BB2-4034-9B81-294307EB9A04}"/>
              </a:ext>
            </a:extLst>
          </p:cNvPr>
          <p:cNvSpPr/>
          <p:nvPr/>
        </p:nvSpPr>
        <p:spPr>
          <a:xfrm>
            <a:off x="1331264" y="1233736"/>
            <a:ext cx="2778512" cy="2778512"/>
          </a:xfrm>
          <a:prstGeom prst="ellipse">
            <a:avLst/>
          </a:prstGeom>
          <a:noFill/>
          <a:ln w="28575" cap="flat" cmpd="sng" algn="ctr">
            <a:solidFill>
              <a:schemeClr val="accent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7F037C-4236-46B3-88B5-68B2CCD3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82600"/>
            <a:ext cx="7213600" cy="833437"/>
          </a:xfrm>
        </p:spPr>
        <p:txBody>
          <a:bodyPr/>
          <a:lstStyle/>
          <a:p>
            <a:r>
              <a:rPr lang="is-IS" dirty="0"/>
              <a:t>Fleet Maneuvering: Sniping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57DC15-E328-4EF3-BEDD-1EE5AE399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64" y="2264804"/>
            <a:ext cx="304800" cy="304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E791B24-9444-474E-82A2-13961033D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97" y="2427181"/>
            <a:ext cx="284846" cy="28484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D5B5D33-45B6-405B-B1FE-6A68CE28C239}"/>
              </a:ext>
            </a:extLst>
          </p:cNvPr>
          <p:cNvSpPr txBox="1"/>
          <p:nvPr/>
        </p:nvSpPr>
        <p:spPr>
          <a:xfrm>
            <a:off x="4109776" y="2689909"/>
            <a:ext cx="116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Safe space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46FFC8-D8EF-4FF6-8EBC-EBAF648B3E73}"/>
              </a:ext>
            </a:extLst>
          </p:cNvPr>
          <p:cNvSpPr txBox="1"/>
          <p:nvPr/>
        </p:nvSpPr>
        <p:spPr>
          <a:xfrm>
            <a:off x="6257615" y="1911006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Target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98D053B-E24F-40E3-B476-67615C4010C8}"/>
              </a:ext>
            </a:extLst>
          </p:cNvPr>
          <p:cNvCxnSpPr>
            <a:cxnSpLocks/>
          </p:cNvCxnSpPr>
          <p:nvPr/>
        </p:nvCxnSpPr>
        <p:spPr>
          <a:xfrm>
            <a:off x="2916990" y="2712352"/>
            <a:ext cx="6469008" cy="28522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95B890F-A31B-4E7C-9C53-631785EC5860}"/>
              </a:ext>
            </a:extLst>
          </p:cNvPr>
          <p:cNvCxnSpPr>
            <a:cxnSpLocks/>
          </p:cNvCxnSpPr>
          <p:nvPr/>
        </p:nvCxnSpPr>
        <p:spPr>
          <a:xfrm flipH="1" flipV="1">
            <a:off x="3217848" y="3581050"/>
            <a:ext cx="1125371" cy="1531691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prstDash val="sysDash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8D8728D-B8DD-4742-9F76-529150C67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11" y="3338116"/>
            <a:ext cx="304800" cy="304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DAC250-65AD-4AA4-8B83-10965D462130}"/>
              </a:ext>
            </a:extLst>
          </p:cNvPr>
          <p:cNvSpPr txBox="1"/>
          <p:nvPr/>
        </p:nvSpPr>
        <p:spPr>
          <a:xfrm>
            <a:off x="2234493" y="3278497"/>
            <a:ext cx="79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Threat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F84ED1-68E9-402A-AD19-F8546C0F9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045" y="5493603"/>
            <a:ext cx="284846" cy="284846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911D735-C982-43A0-BCDD-1DA7C9F8F28A}"/>
              </a:ext>
            </a:extLst>
          </p:cNvPr>
          <p:cNvCxnSpPr>
            <a:cxnSpLocks/>
          </p:cNvCxnSpPr>
          <p:nvPr/>
        </p:nvCxnSpPr>
        <p:spPr>
          <a:xfrm flipV="1">
            <a:off x="3008011" y="2427182"/>
            <a:ext cx="3392789" cy="142422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817E69C-E5BE-4934-90C7-743E01A6E9D6}"/>
              </a:ext>
            </a:extLst>
          </p:cNvPr>
          <p:cNvCxnSpPr>
            <a:cxnSpLocks/>
          </p:cNvCxnSpPr>
          <p:nvPr/>
        </p:nvCxnSpPr>
        <p:spPr>
          <a:xfrm flipH="1" flipV="1">
            <a:off x="6792364" y="2611847"/>
            <a:ext cx="2647682" cy="2743926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E4C4BAF-AB66-4ADC-A639-EF086FD61B35}"/>
              </a:ext>
            </a:extLst>
          </p:cNvPr>
          <p:cNvSpPr txBox="1"/>
          <p:nvPr/>
        </p:nvSpPr>
        <p:spPr>
          <a:xfrm>
            <a:off x="1864516" y="2000069"/>
            <a:ext cx="171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Long Range NPC</a:t>
            </a:r>
          </a:p>
        </p:txBody>
      </p:sp>
    </p:spTree>
    <p:extLst>
      <p:ext uri="{BB962C8B-B14F-4D97-AF65-F5344CB8AC3E}">
        <p14:creationId xmlns:p14="http://schemas.microsoft.com/office/powerpoint/2010/main" val="7407591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7F037C-4236-46B3-88B5-68B2CCD3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82600"/>
            <a:ext cx="7213600" cy="833437"/>
          </a:xfrm>
        </p:spPr>
        <p:txBody>
          <a:bodyPr/>
          <a:lstStyle/>
          <a:p>
            <a:r>
              <a:rPr lang="is-IS" dirty="0"/>
              <a:t>Fleet Maneuvering: Bouncing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57DC15-E328-4EF3-BEDD-1EE5AE399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61" y="5215082"/>
            <a:ext cx="304800" cy="304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E791B24-9444-474E-82A2-13961033D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871" y="5202772"/>
            <a:ext cx="284846" cy="28484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D5B5D33-45B6-405B-B1FE-6A68CE28C239}"/>
              </a:ext>
            </a:extLst>
          </p:cNvPr>
          <p:cNvSpPr txBox="1"/>
          <p:nvPr/>
        </p:nvSpPr>
        <p:spPr>
          <a:xfrm>
            <a:off x="7067451" y="1681905"/>
            <a:ext cx="1508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Random Point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46FFC8-D8EF-4FF6-8EBC-EBAF648B3E73}"/>
              </a:ext>
            </a:extLst>
          </p:cNvPr>
          <p:cNvSpPr txBox="1"/>
          <p:nvPr/>
        </p:nvSpPr>
        <p:spPr>
          <a:xfrm>
            <a:off x="7055861" y="5160529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Target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98D053B-E24F-40E3-B476-67615C4010C8}"/>
              </a:ext>
            </a:extLst>
          </p:cNvPr>
          <p:cNvCxnSpPr>
            <a:cxnSpLocks/>
            <a:stCxn id="28" idx="0"/>
            <a:endCxn id="40" idx="2"/>
          </p:cNvCxnSpPr>
          <p:nvPr/>
        </p:nvCxnSpPr>
        <p:spPr>
          <a:xfrm flipV="1">
            <a:off x="3438294" y="2051237"/>
            <a:ext cx="4383370" cy="31515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F8BCCD0-2D08-4739-90A7-77DD14140D8D}"/>
              </a:ext>
            </a:extLst>
          </p:cNvPr>
          <p:cNvCxnSpPr>
            <a:cxnSpLocks/>
            <a:stCxn id="40" idx="2"/>
            <a:endCxn id="14" idx="0"/>
          </p:cNvCxnSpPr>
          <p:nvPr/>
        </p:nvCxnSpPr>
        <p:spPr>
          <a:xfrm flipH="1">
            <a:off x="6903461" y="2051237"/>
            <a:ext cx="918203" cy="31638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9061AAD-2185-428B-83D3-FB4E6C5ABCFC}"/>
              </a:ext>
            </a:extLst>
          </p:cNvPr>
          <p:cNvCxnSpPr>
            <a:cxnSpLocks/>
            <a:stCxn id="28" idx="3"/>
            <a:endCxn id="14" idx="1"/>
          </p:cNvCxnSpPr>
          <p:nvPr/>
        </p:nvCxnSpPr>
        <p:spPr>
          <a:xfrm>
            <a:off x="3580717" y="5345195"/>
            <a:ext cx="3170344" cy="22287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9073B7F4-DF22-409A-8025-3731C7C33ED2}"/>
              </a:ext>
            </a:extLst>
          </p:cNvPr>
          <p:cNvSpPr txBox="1"/>
          <p:nvPr/>
        </p:nvSpPr>
        <p:spPr>
          <a:xfrm>
            <a:off x="2720072" y="5182816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NPC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6036D14-75EC-48DF-8721-D27FFBED1404}"/>
              </a:ext>
            </a:extLst>
          </p:cNvPr>
          <p:cNvSpPr txBox="1"/>
          <p:nvPr/>
        </p:nvSpPr>
        <p:spPr>
          <a:xfrm>
            <a:off x="4451781" y="4616509"/>
            <a:ext cx="1840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Too short to warp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Too far to shoot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96D637F-6853-48EF-A4E8-C4031C5F64F5}"/>
              </a:ext>
            </a:extLst>
          </p:cNvPr>
          <p:cNvSpPr txBox="1"/>
          <p:nvPr/>
        </p:nvSpPr>
        <p:spPr>
          <a:xfrm>
            <a:off x="4451781" y="3137904"/>
            <a:ext cx="1253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Warp Away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6E2D26B-24BA-4233-93FF-7AC0F78DEC40}"/>
              </a:ext>
            </a:extLst>
          </p:cNvPr>
          <p:cNvSpPr txBox="1"/>
          <p:nvPr/>
        </p:nvSpPr>
        <p:spPr>
          <a:xfrm>
            <a:off x="7438209" y="354610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Warp Back</a:t>
            </a:r>
          </a:p>
        </p:txBody>
      </p:sp>
    </p:spTree>
    <p:extLst>
      <p:ext uri="{BB962C8B-B14F-4D97-AF65-F5344CB8AC3E}">
        <p14:creationId xmlns:p14="http://schemas.microsoft.com/office/powerpoint/2010/main" val="31452650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6A19A732-37ED-428B-96DF-80E125C638A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069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DFE0AC-62CB-4A2A-B020-8CB2C1BB1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25" y="1736725"/>
            <a:ext cx="4095750" cy="40957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A49119E-90B6-494C-AD75-EEC143FA2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you look at the time!</a:t>
            </a:r>
          </a:p>
        </p:txBody>
      </p:sp>
    </p:spTree>
    <p:extLst>
      <p:ext uri="{BB962C8B-B14F-4D97-AF65-F5344CB8AC3E}">
        <p14:creationId xmlns:p14="http://schemas.microsoft.com/office/powerpoint/2010/main" val="3934476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DF96D907-436D-4BC2-A8E8-9E9DE5C636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084943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277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>
            <a:hlinkClick r:id="" action="ppaction://media"/>
            <a:extLst>
              <a:ext uri="{FF2B5EF4-FFF2-40B4-BE49-F238E27FC236}">
                <a16:creationId xmlns:a16="http://schemas.microsoft.com/office/drawing/2014/main" id="{E8909FF9-65B5-43AD-ADDE-DE12BAD2B8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555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972E16-D3D4-4FBC-B470-F90CCB63F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06" y="1316037"/>
            <a:ext cx="4083278" cy="505584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C86DA3-603C-4E0C-8C9B-65EBFCD27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Where‘s my loot?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50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C890F4-478B-4091-87EE-2A9607864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500-600 players involved in first shipyard</a:t>
            </a:r>
          </a:p>
          <a:p>
            <a:r>
              <a:rPr lang="en-US" dirty="0"/>
              <a:t>NPC shipyard destroyed ever 1 – 2 weeks</a:t>
            </a:r>
          </a:p>
          <a:p>
            <a:r>
              <a:rPr lang="en-US" dirty="0"/>
              <a:t>9-10 Super Carriers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3F7D3B-C52A-412C-B758-A456ECC74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From hundreds to a few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3826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5B9B2-03AA-47E6-97B6-99723F0B4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Shipyards with different factions</a:t>
            </a:r>
          </a:p>
          <a:p>
            <a:r>
              <a:rPr lang="en-US" dirty="0"/>
              <a:t>Scaling down the content</a:t>
            </a:r>
          </a:p>
          <a:p>
            <a:r>
              <a:rPr lang="en-US" dirty="0"/>
              <a:t>Adding more fleet archetypes to counter with</a:t>
            </a:r>
          </a:p>
          <a:p>
            <a:r>
              <a:rPr lang="en-US" dirty="0"/>
              <a:t>Better analyzes of player doctrines and behavior</a:t>
            </a:r>
          </a:p>
          <a:p>
            <a:r>
              <a:rPr lang="en-US" dirty="0"/>
              <a:t>Formalizing Fleet Counters</a:t>
            </a:r>
          </a:p>
          <a:p>
            <a:r>
              <a:rPr lang="en-US" dirty="0"/>
              <a:t>Improve Target Management</a:t>
            </a:r>
          </a:p>
          <a:p>
            <a:r>
              <a:rPr lang="en-US" dirty="0"/>
              <a:t>Improving Fleet Navigation and Maneuvering</a:t>
            </a:r>
          </a:p>
          <a:p>
            <a:r>
              <a:rPr lang="en-US" dirty="0"/>
              <a:t>Unifying behavior trees and configure dynamically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5B5B0A-D9D4-4CA7-9268-906CD7452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Where do we go from 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97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D8BA-E0A4-449C-ADF4-C7B1607B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Raider Shipyard: Overview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B75F4CE-9376-4688-943F-E7C0D9076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950" y="2001524"/>
            <a:ext cx="339640" cy="33964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3E303F-B3D5-48A4-B2C5-DCC4721EAB46}"/>
              </a:ext>
            </a:extLst>
          </p:cNvPr>
          <p:cNvSpPr txBox="1"/>
          <p:nvPr/>
        </p:nvSpPr>
        <p:spPr>
          <a:xfrm>
            <a:off x="4302896" y="2652765"/>
            <a:ext cx="287174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s-IS" sz="4800" dirty="0">
                <a:solidFill>
                  <a:schemeClr val="bg1"/>
                </a:solidFill>
              </a:rPr>
              <a:t>Reinforced</a:t>
            </a:r>
          </a:p>
          <a:p>
            <a:pPr algn="ctr"/>
            <a:r>
              <a:rPr lang="is-IS" sz="4800" dirty="0">
                <a:solidFill>
                  <a:schemeClr val="bg1"/>
                </a:solidFill>
              </a:rPr>
              <a:t>for</a:t>
            </a:r>
          </a:p>
          <a:p>
            <a:pPr algn="ctr"/>
            <a:r>
              <a:rPr lang="is-IS" sz="4800" dirty="0">
                <a:solidFill>
                  <a:schemeClr val="bg1"/>
                </a:solidFill>
              </a:rPr>
              <a:t>24 Hours</a:t>
            </a:r>
          </a:p>
        </p:txBody>
      </p:sp>
    </p:spTree>
    <p:extLst>
      <p:ext uri="{BB962C8B-B14F-4D97-AF65-F5344CB8AC3E}">
        <p14:creationId xmlns:p14="http://schemas.microsoft.com/office/powerpoint/2010/main" val="23971124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E7417C-BB6B-4CA0-B308-71CB0D8A7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54" y="1600200"/>
            <a:ext cx="8277491" cy="43688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3CDF7E-CF44-4876-B3BD-13AC0FC90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Questions and Answers?</a:t>
            </a:r>
          </a:p>
        </p:txBody>
      </p:sp>
    </p:spTree>
    <p:extLst>
      <p:ext uri="{BB962C8B-B14F-4D97-AF65-F5344CB8AC3E}">
        <p14:creationId xmlns:p14="http://schemas.microsoft.com/office/powerpoint/2010/main" val="3102256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D8BA-E0A4-449C-ADF4-C7B1607B1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Raider Shipyard: Overview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ED671-CCB0-42C1-8F9C-C711313AE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121" y="3416431"/>
            <a:ext cx="284846" cy="284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968ECB-E43B-4714-B202-B9FE488F8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292" y="2722311"/>
            <a:ext cx="284846" cy="284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5B25B9-D6D4-48D3-A77D-4C3ED2E38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19" y="2045246"/>
            <a:ext cx="284846" cy="284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0609CE-9405-4F6A-BC85-D58BA84AB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12" y="3223623"/>
            <a:ext cx="284846" cy="284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DBC9FC-0F16-4288-90AC-232734B56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37" y="3262840"/>
            <a:ext cx="284846" cy="284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07DFC-8A1C-4A2F-8102-3EE9B6680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14" y="3185841"/>
            <a:ext cx="284846" cy="284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8C4B02-1D1D-45BB-93A8-9D4F31B0D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40" y="3189014"/>
            <a:ext cx="284846" cy="284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47F26E-6604-4CB5-BD5C-F33D96B3A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84" y="4556683"/>
            <a:ext cx="304800" cy="30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05D500-AA60-4F00-B54C-911EA8B48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16" y="5342308"/>
            <a:ext cx="304800" cy="30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0D0C5B-A846-473D-BA08-DD1E90A60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79" y="3078265"/>
            <a:ext cx="304800" cy="30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1B34CD-1FA4-4552-AF1B-ADBE6B413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06" y="4251883"/>
            <a:ext cx="304800" cy="30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E6AE00-FA4D-42F1-8244-C1670CEEA7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64" y="5246949"/>
            <a:ext cx="304800" cy="304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7C83C5-8AF9-4A92-A76C-6BD8FC047F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75" y="4870703"/>
            <a:ext cx="304800" cy="304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BF9222-44DB-4B52-9F17-87307A03A2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19" y="4801291"/>
            <a:ext cx="304800" cy="304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EF1EE7-42B7-482C-9B75-1CB59EFC1F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44" y="4830946"/>
            <a:ext cx="304800" cy="304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D55A1A-923A-4401-B465-94E33B1CD8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42" y="4495814"/>
            <a:ext cx="304800" cy="304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2B4759-6007-421E-BA2A-18FF51529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36" y="3470687"/>
            <a:ext cx="304800" cy="304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879CA1-C0D4-4FC3-B7C2-BFDD4CA8B13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0" y="3999654"/>
            <a:ext cx="304800" cy="304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F5EC9E-B237-41FD-AB37-2293A3CFD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34" y="4940746"/>
            <a:ext cx="304800" cy="304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158BF1-D851-4428-9119-3502BC721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79" y="5008697"/>
            <a:ext cx="304800" cy="304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23E41-62A6-40DF-B133-23D1F7DB5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86" y="2831188"/>
            <a:ext cx="284846" cy="2848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93D1BE1-C833-4E04-A504-3FBFCDC0C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01" y="2700183"/>
            <a:ext cx="284846" cy="2848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92D28A-6F57-4466-91CD-F15905E0A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59" y="2571216"/>
            <a:ext cx="284846" cy="2848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3C3B56-0C19-43BC-BB33-C1AEF0615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84" y="2771650"/>
            <a:ext cx="284846" cy="284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EBC112-AC3F-41E9-A51A-1B6463E37F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446" y="2395168"/>
            <a:ext cx="284846" cy="2848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77BD7C-491F-4E88-BD41-792E46B43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05" y="2102611"/>
            <a:ext cx="284846" cy="2848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9005278-F953-4893-A76D-999B92D6B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38" y="2001524"/>
            <a:ext cx="284846" cy="2848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DAC38E5-10AD-406A-839F-F2C11B984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534" y="2228713"/>
            <a:ext cx="284846" cy="2848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870E7DA-617D-466C-8E89-4A5C5CD114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149" y="4310644"/>
            <a:ext cx="304800" cy="304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50CC591-1171-4EB6-BDF7-F021E6F35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04" y="3101445"/>
            <a:ext cx="304800" cy="304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A2A316-2A15-41B6-BD4F-F047A4E74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29" y="5062915"/>
            <a:ext cx="304800" cy="3048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7F2F2E4-599A-41CF-938A-19EEE55811B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24" y="4265669"/>
            <a:ext cx="304800" cy="304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282D39-5676-479E-9197-7ED9FB32975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14" y="4576659"/>
            <a:ext cx="304800" cy="3048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5105569-BDAD-4C53-82EF-0DE8D963A8B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729" y="4369297"/>
            <a:ext cx="304800" cy="304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68E3A78-2063-4D54-AB21-1D2C169161F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50" y="4000055"/>
            <a:ext cx="304800" cy="3048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E9E587D-3B74-4698-934B-D14023207A1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899" y="3959345"/>
            <a:ext cx="304800" cy="304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99FFA7E-D2BD-4FCB-A767-F992C6D6E3E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159" y="3806945"/>
            <a:ext cx="304800" cy="3048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9210520-E569-4984-B341-59ED053E2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15" y="4993323"/>
            <a:ext cx="284846" cy="2848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B6D90B0-12D3-4E0D-AC24-ECC5892B9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961" y="5343887"/>
            <a:ext cx="284846" cy="28484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A9487E-318B-42B7-AEC3-BB66064B7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925" y="5126561"/>
            <a:ext cx="284846" cy="28484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B75F4CE-9376-4688-943F-E7C0D90769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950" y="2001524"/>
            <a:ext cx="339640" cy="33964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C950F41-1C1C-4B4E-A41F-A954ADFC18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41" y="2503219"/>
            <a:ext cx="311475" cy="31147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E480DFB-5D4A-4C76-AD2E-E55C3CB93F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202" y="2583064"/>
            <a:ext cx="311475" cy="311475"/>
          </a:xfrm>
          <a:prstGeom prst="rect">
            <a:avLst/>
          </a:prstGeom>
        </p:spPr>
      </p:pic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10089F19-D663-4478-A44C-90A746592101}"/>
              </a:ext>
            </a:extLst>
          </p:cNvPr>
          <p:cNvSpPr/>
          <p:nvPr/>
        </p:nvSpPr>
        <p:spPr>
          <a:xfrm>
            <a:off x="5657879" y="1250997"/>
            <a:ext cx="914400" cy="612648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dirty="0"/>
              <a:t>Hi!</a:t>
            </a:r>
          </a:p>
        </p:txBody>
      </p:sp>
    </p:spTree>
    <p:extLst>
      <p:ext uri="{BB962C8B-B14F-4D97-AF65-F5344CB8AC3E}">
        <p14:creationId xmlns:p14="http://schemas.microsoft.com/office/powerpoint/2010/main" val="326095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01E219-E2A4-4EB3-AE7B-7B400F143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728" y="0"/>
            <a:ext cx="12538662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FB7370-4DFA-4141-8D69-C8C27D7B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Mining Operations</a:t>
            </a:r>
          </a:p>
        </p:txBody>
      </p:sp>
    </p:spTree>
    <p:extLst>
      <p:ext uri="{BB962C8B-B14F-4D97-AF65-F5344CB8AC3E}">
        <p14:creationId xmlns:p14="http://schemas.microsoft.com/office/powerpoint/2010/main" val="2290340017"/>
      </p:ext>
    </p:extLst>
  </p:cSld>
  <p:clrMapOvr>
    <a:masterClrMapping/>
  </p:clrMapOvr>
</p:sld>
</file>

<file path=ppt/theme/theme1.xml><?xml version="1.0" encoding="utf-8"?>
<a:theme xmlns:a="http://schemas.openxmlformats.org/drawingml/2006/main" name="Behaving like a bo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5756392-284A-4938-86AD-90FBB49C014C}" vid="{7B2E2700-C281-414F-83C1-4C651E200B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12184</TotalTime>
  <Words>3604</Words>
  <Application>Microsoft Office PowerPoint</Application>
  <PresentationFormat>Widescreen</PresentationFormat>
  <Paragraphs>731</Paragraphs>
  <Slides>70</Slides>
  <Notes>70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Calibri</vt:lpstr>
      <vt:lpstr>Proxima Nova</vt:lpstr>
      <vt:lpstr>Proxima Nova Light</vt:lpstr>
      <vt:lpstr>Proxima Nova Semibold</vt:lpstr>
      <vt:lpstr>Behaving like a boss</vt:lpstr>
      <vt:lpstr>PowerPoint Presentation</vt:lpstr>
      <vt:lpstr>PowerPoint Presentation</vt:lpstr>
      <vt:lpstr>Blood Raider Shipyard</vt:lpstr>
      <vt:lpstr>Blood Raider Shipyard: Overview</vt:lpstr>
      <vt:lpstr>Blood Raider Shipyard: Overview</vt:lpstr>
      <vt:lpstr>Blood Raider Shipyard: Overview</vt:lpstr>
      <vt:lpstr>Blood Raider Shipyard: Overview</vt:lpstr>
      <vt:lpstr>Blood Raider Shipyard: Overview</vt:lpstr>
      <vt:lpstr>Mining Operations</vt:lpstr>
      <vt:lpstr>Mining Operations: Miners and Haulers</vt:lpstr>
      <vt:lpstr>Reusable NPC Ship Types</vt:lpstr>
      <vt:lpstr>Mining Operation: Defenders</vt:lpstr>
      <vt:lpstr>Emulating Player Fleets</vt:lpstr>
      <vt:lpstr>Distinct NPC Combat Roles</vt:lpstr>
      <vt:lpstr>Flying in Formation </vt:lpstr>
      <vt:lpstr>Flying in Formation </vt:lpstr>
      <vt:lpstr>Flying in Formation </vt:lpstr>
      <vt:lpstr>Flying in Formation </vt:lpstr>
      <vt:lpstr>Flying in Formation </vt:lpstr>
      <vt:lpstr>Flying in Formation </vt:lpstr>
      <vt:lpstr>Flying in Formation </vt:lpstr>
      <vt:lpstr>Differing Targeting Requirements</vt:lpstr>
      <vt:lpstr>Differing Targeting Requirements</vt:lpstr>
      <vt:lpstr>Differing Targeting Requirements</vt:lpstr>
      <vt:lpstr>Differing Targeting Requirements</vt:lpstr>
      <vt:lpstr>Differing Targeting Requirements</vt:lpstr>
      <vt:lpstr>Blood Raider Shipyards</vt:lpstr>
      <vt:lpstr>Delivering High End Loot</vt:lpstr>
      <vt:lpstr>NPC Structures would be cool</vt:lpstr>
      <vt:lpstr>Structure Modue Fittings</vt:lpstr>
      <vt:lpstr>NPC Haulers returning to base</vt:lpstr>
      <vt:lpstr>Fleet Matching</vt:lpstr>
      <vt:lpstr>Fleet Matching</vt:lpstr>
      <vt:lpstr>Spawn Points</vt:lpstr>
      <vt:lpstr>Spawn Points</vt:lpstr>
      <vt:lpstr>Spawn Points</vt:lpstr>
      <vt:lpstr>Spawn Points</vt:lpstr>
      <vt:lpstr>Spawn Points</vt:lpstr>
      <vt:lpstr>Spawn Points</vt:lpstr>
      <vt:lpstr>Spawn Points: Cost</vt:lpstr>
      <vt:lpstr>Spawn Points: Tags</vt:lpstr>
      <vt:lpstr>Spawn Points: Tags</vt:lpstr>
      <vt:lpstr>Spawn Points: Weights</vt:lpstr>
      <vt:lpstr>Spawn Tables</vt:lpstr>
      <vt:lpstr>Intensity</vt:lpstr>
      <vt:lpstr>Countering Players</vt:lpstr>
      <vt:lpstr>Fleet Awareness</vt:lpstr>
      <vt:lpstr>Fleet Awareness</vt:lpstr>
      <vt:lpstr>Fleet Awareness</vt:lpstr>
      <vt:lpstr>Single Linkage Clustering</vt:lpstr>
      <vt:lpstr>Fleet Awareness</vt:lpstr>
      <vt:lpstr>Fleet Awareness</vt:lpstr>
      <vt:lpstr>Fleet Awareness</vt:lpstr>
      <vt:lpstr>Fleet Awareness</vt:lpstr>
      <vt:lpstr>Fleet Awareness</vt:lpstr>
      <vt:lpstr>Fleet Awareness</vt:lpstr>
      <vt:lpstr>Fleet Awareness</vt:lpstr>
      <vt:lpstr>Fleet Awareness</vt:lpstr>
      <vt:lpstr>Fleet Maneuvering</vt:lpstr>
      <vt:lpstr>Fleet Maneuvering: Bubbles</vt:lpstr>
      <vt:lpstr>Fleet Maneuvering: Sniping</vt:lpstr>
      <vt:lpstr>Fleet Maneuvering: Bouncing</vt:lpstr>
      <vt:lpstr>PowerPoint Presentation</vt:lpstr>
      <vt:lpstr>Will you look at the time!</vt:lpstr>
      <vt:lpstr>PowerPoint Presentation</vt:lpstr>
      <vt:lpstr>PowerPoint Presentation</vt:lpstr>
      <vt:lpstr>Where‘s my loot?</vt:lpstr>
      <vt:lpstr>From hundreds to a few</vt:lpstr>
      <vt:lpstr>Where do we go from here?</vt:lpstr>
      <vt:lpstr>Questions and Answers?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Freyr Magnússon</dc:creator>
  <cp:lastModifiedBy>Freyr Magnússon</cp:lastModifiedBy>
  <cp:revision>138</cp:revision>
  <dcterms:created xsi:type="dcterms:W3CDTF">2017-10-04T16:45:24Z</dcterms:created>
  <dcterms:modified xsi:type="dcterms:W3CDTF">2017-10-30T23:00:36Z</dcterms:modified>
</cp:coreProperties>
</file>